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24"/>
  </p:notesMasterIdLst>
  <p:sldIdLst>
    <p:sldId id="262" r:id="rId2"/>
    <p:sldId id="307" r:id="rId3"/>
    <p:sldId id="309" r:id="rId4"/>
    <p:sldId id="310" r:id="rId5"/>
    <p:sldId id="311" r:id="rId6"/>
    <p:sldId id="312" r:id="rId7"/>
    <p:sldId id="313" r:id="rId8"/>
    <p:sldId id="314" r:id="rId9"/>
    <p:sldId id="317" r:id="rId10"/>
    <p:sldId id="315" r:id="rId11"/>
    <p:sldId id="316" r:id="rId12"/>
    <p:sldId id="360" r:id="rId13"/>
    <p:sldId id="318" r:id="rId14"/>
    <p:sldId id="264" r:id="rId15"/>
    <p:sldId id="265" r:id="rId16"/>
    <p:sldId id="355" r:id="rId17"/>
    <p:sldId id="279" r:id="rId18"/>
    <p:sldId id="323" r:id="rId19"/>
    <p:sldId id="359" r:id="rId20"/>
    <p:sldId id="281" r:id="rId21"/>
    <p:sldId id="358" r:id="rId22"/>
    <p:sldId id="357" r:id="rId23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1D29B6-A2BB-4F40-8CFC-43F53563928F}" v="22" dt="2021-03-18T18:57:14.035"/>
    <p1510:client id="{53636E2E-21C4-4A13-989D-92FABBACA2FE}" v="10" dt="2021-03-18T19:01:59.861"/>
    <p1510:client id="{9DC0A989-AFF9-4C22-859A-CAE23B70EDED}" v="647" dt="2021-03-18T19:58:56.945"/>
    <p1510:client id="{B866061E-C8EF-4530-988B-C1C6379232F7}" v="2" dt="2021-03-18T20:10:54.831"/>
    <p1510:client id="{B9075C63-0FB0-451E-BAAB-F8D30C9744D2}" v="2192" dt="2021-03-18T16:10:48.515"/>
    <p1510:client id="{EA91D4B4-D53D-45A2-86ED-575CB1686621}" v="49" dt="2021-03-19T15:00:44.042"/>
    <p1510:client id="{ECC0C120-D610-46A5-9C1E-1C7DBD795D4C}" v="126" dt="2021-03-18T18:49:50.5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ść" providerId="Windows Live" clId="Web-{B9075C63-0FB0-451E-BAAB-F8D30C9744D2}"/>
    <pc:docChg chg="addSld delSld modSld">
      <pc:chgData name="Gość" userId="" providerId="Windows Live" clId="Web-{B9075C63-0FB0-451E-BAAB-F8D30C9744D2}" dt="2021-03-18T16:10:47.187" v="1402" actId="20577"/>
      <pc:docMkLst>
        <pc:docMk/>
      </pc:docMkLst>
      <pc:sldChg chg="addSp delSp modSp new del">
        <pc:chgData name="Gość" userId="" providerId="Windows Live" clId="Web-{B9075C63-0FB0-451E-BAAB-F8D30C9744D2}" dt="2021-03-18T11:18:04.204" v="27"/>
        <pc:sldMkLst>
          <pc:docMk/>
          <pc:sldMk cId="372472821" sldId="359"/>
        </pc:sldMkLst>
        <pc:spChg chg="add del mod">
          <ac:chgData name="Gość" userId="" providerId="Windows Live" clId="Web-{B9075C63-0FB0-451E-BAAB-F8D30C9744D2}" dt="2021-03-18T11:18:02.954" v="26" actId="14100"/>
          <ac:spMkLst>
            <pc:docMk/>
            <pc:sldMk cId="372472821" sldId="359"/>
            <ac:spMk id="2" creationId="{7A16B15D-3A52-4397-9578-876BEECA0E88}"/>
          </ac:spMkLst>
        </pc:spChg>
        <pc:picChg chg="add del mod ord modCrop">
          <ac:chgData name="Gość" userId="" providerId="Windows Live" clId="Web-{B9075C63-0FB0-451E-BAAB-F8D30C9744D2}" dt="2021-03-18T11:14:31.198" v="16"/>
          <ac:picMkLst>
            <pc:docMk/>
            <pc:sldMk cId="372472821" sldId="359"/>
            <ac:picMk id="5" creationId="{6E9534AC-BC65-4B8B-895F-29835C5E52F5}"/>
          </ac:picMkLst>
        </pc:picChg>
        <pc:picChg chg="add del mod ord modCrop">
          <ac:chgData name="Gość" userId="" providerId="Windows Live" clId="Web-{B9075C63-0FB0-451E-BAAB-F8D30C9744D2}" dt="2021-03-18T11:15:44.669" v="24"/>
          <ac:picMkLst>
            <pc:docMk/>
            <pc:sldMk cId="372472821" sldId="359"/>
            <ac:picMk id="6" creationId="{F573C5E8-CBE4-4833-A49A-A4885F13305F}"/>
          </ac:picMkLst>
        </pc:picChg>
      </pc:sldChg>
      <pc:sldChg chg="addSp delSp modSp new">
        <pc:chgData name="Gość" userId="" providerId="Windows Live" clId="Web-{B9075C63-0FB0-451E-BAAB-F8D30C9744D2}" dt="2021-03-18T16:10:47.187" v="1402" actId="20577"/>
        <pc:sldMkLst>
          <pc:docMk/>
          <pc:sldMk cId="3194482593" sldId="359"/>
        </pc:sldMkLst>
        <pc:spChg chg="del mod">
          <ac:chgData name="Gość" userId="" providerId="Windows Live" clId="Web-{B9075C63-0FB0-451E-BAAB-F8D30C9744D2}" dt="2021-03-18T15:31:02.028" v="257"/>
          <ac:spMkLst>
            <pc:docMk/>
            <pc:sldMk cId="3194482593" sldId="359"/>
            <ac:spMk id="2" creationId="{3EC30C8B-8AEB-4C9E-AB73-817630353140}"/>
          </ac:spMkLst>
        </pc:spChg>
        <pc:spChg chg="add mod">
          <ac:chgData name="Gość" userId="" providerId="Windows Live" clId="Web-{B9075C63-0FB0-451E-BAAB-F8D30C9744D2}" dt="2021-03-18T16:02:31.567" v="1248" actId="20577"/>
          <ac:spMkLst>
            <pc:docMk/>
            <pc:sldMk cId="3194482593" sldId="359"/>
            <ac:spMk id="5" creationId="{9201AAE8-0D16-4FD4-A7D9-886CBF61D4FB}"/>
          </ac:spMkLst>
        </pc:spChg>
        <pc:spChg chg="add del mod">
          <ac:chgData name="Gość" userId="" providerId="Windows Live" clId="Web-{B9075C63-0FB0-451E-BAAB-F8D30C9744D2}" dt="2021-03-18T15:31:23.716" v="261"/>
          <ac:spMkLst>
            <pc:docMk/>
            <pc:sldMk cId="3194482593" sldId="359"/>
            <ac:spMk id="6" creationId="{1093064E-5E20-494A-8D59-0A8A7D67C02E}"/>
          </ac:spMkLst>
        </pc:spChg>
        <pc:spChg chg="add del mod">
          <ac:chgData name="Gość" userId="" providerId="Windows Live" clId="Web-{B9075C63-0FB0-451E-BAAB-F8D30C9744D2}" dt="2021-03-18T15:51:07.850" v="1034"/>
          <ac:spMkLst>
            <pc:docMk/>
            <pc:sldMk cId="3194482593" sldId="359"/>
            <ac:spMk id="7" creationId="{3C9D4CC0-E600-4390-BFE0-7D29F4082829}"/>
          </ac:spMkLst>
        </pc:spChg>
        <pc:spChg chg="add mod">
          <ac:chgData name="Gość" userId="" providerId="Windows Live" clId="Web-{B9075C63-0FB0-451E-BAAB-F8D30C9744D2}" dt="2021-03-18T16:10:38.781" v="1401" actId="20577"/>
          <ac:spMkLst>
            <pc:docMk/>
            <pc:sldMk cId="3194482593" sldId="359"/>
            <ac:spMk id="8" creationId="{F08A1543-994A-4988-B4A3-8839899665C2}"/>
          </ac:spMkLst>
        </pc:spChg>
        <pc:spChg chg="add mod">
          <ac:chgData name="Gość" userId="" providerId="Windows Live" clId="Web-{B9075C63-0FB0-451E-BAAB-F8D30C9744D2}" dt="2021-03-18T16:10:47.187" v="1402" actId="20577"/>
          <ac:spMkLst>
            <pc:docMk/>
            <pc:sldMk cId="3194482593" sldId="359"/>
            <ac:spMk id="9" creationId="{B14837B6-4D28-40B3-8F0F-E4E4526405CB}"/>
          </ac:spMkLst>
        </pc:spChg>
        <pc:picChg chg="add mod">
          <ac:chgData name="Gość" userId="" providerId="Windows Live" clId="Web-{B9075C63-0FB0-451E-BAAB-F8D30C9744D2}" dt="2021-03-18T15:27:10.211" v="236" actId="1076"/>
          <ac:picMkLst>
            <pc:docMk/>
            <pc:sldMk cId="3194482593" sldId="359"/>
            <ac:picMk id="3" creationId="{43F14577-FFDE-43CE-99EA-9A5804068D64}"/>
          </ac:picMkLst>
        </pc:picChg>
        <pc:picChg chg="add mod">
          <ac:chgData name="Gość" userId="" providerId="Windows Live" clId="Web-{B9075C63-0FB0-451E-BAAB-F8D30C9744D2}" dt="2021-03-18T15:22:10.704" v="44" actId="1076"/>
          <ac:picMkLst>
            <pc:docMk/>
            <pc:sldMk cId="3194482593" sldId="359"/>
            <ac:picMk id="4" creationId="{8ECE2273-B7E7-42AD-BB5B-7B262091FAC8}"/>
          </ac:picMkLst>
        </pc:picChg>
      </pc:sldChg>
      <pc:sldChg chg="new del">
        <pc:chgData name="Gość" userId="" providerId="Windows Live" clId="Web-{B9075C63-0FB0-451E-BAAB-F8D30C9744D2}" dt="2021-03-18T11:12:36.617" v="3"/>
        <pc:sldMkLst>
          <pc:docMk/>
          <pc:sldMk cId="3302361869" sldId="359"/>
        </pc:sldMkLst>
      </pc:sldChg>
      <pc:sldChg chg="new del">
        <pc:chgData name="Gość" userId="" providerId="Windows Live" clId="Web-{B9075C63-0FB0-451E-BAAB-F8D30C9744D2}" dt="2021-03-18T11:11:56.616" v="1"/>
        <pc:sldMkLst>
          <pc:docMk/>
          <pc:sldMk cId="3977407509" sldId="359"/>
        </pc:sldMkLst>
      </pc:sldChg>
    </pc:docChg>
  </pc:docChgLst>
  <pc:docChgLst>
    <pc:chgData name="Gość" providerId="Windows Live" clId="Web-{ECC0C120-D610-46A5-9C1E-1C7DBD795D4C}"/>
    <pc:docChg chg="modSld">
      <pc:chgData name="Gość" userId="" providerId="Windows Live" clId="Web-{ECC0C120-D610-46A5-9C1E-1C7DBD795D4C}" dt="2021-03-18T18:49:46.055" v="59" actId="20577"/>
      <pc:docMkLst>
        <pc:docMk/>
      </pc:docMkLst>
      <pc:sldChg chg="modSp">
        <pc:chgData name="Gość" userId="" providerId="Windows Live" clId="Web-{ECC0C120-D610-46A5-9C1E-1C7DBD795D4C}" dt="2021-03-18T18:08:36.204" v="41" actId="1076"/>
        <pc:sldMkLst>
          <pc:docMk/>
          <pc:sldMk cId="0" sldId="315"/>
        </pc:sldMkLst>
        <pc:picChg chg="mod">
          <ac:chgData name="Gość" userId="" providerId="Windows Live" clId="Web-{ECC0C120-D610-46A5-9C1E-1C7DBD795D4C}" dt="2021-03-18T18:08:36.204" v="41" actId="1076"/>
          <ac:picMkLst>
            <pc:docMk/>
            <pc:sldMk cId="0" sldId="315"/>
            <ac:picMk id="5" creationId="{46018D57-C791-45F2-BAB5-2AE59A495A9F}"/>
          </ac:picMkLst>
        </pc:picChg>
      </pc:sldChg>
      <pc:sldChg chg="modSp">
        <pc:chgData name="Gość" userId="" providerId="Windows Live" clId="Web-{ECC0C120-D610-46A5-9C1E-1C7DBD795D4C}" dt="2021-03-18T18:29:56.833" v="47" actId="20577"/>
        <pc:sldMkLst>
          <pc:docMk/>
          <pc:sldMk cId="0" sldId="357"/>
        </pc:sldMkLst>
        <pc:spChg chg="mod">
          <ac:chgData name="Gość" userId="" providerId="Windows Live" clId="Web-{ECC0C120-D610-46A5-9C1E-1C7DBD795D4C}" dt="2021-03-18T18:29:56.833" v="47" actId="20577"/>
          <ac:spMkLst>
            <pc:docMk/>
            <pc:sldMk cId="0" sldId="357"/>
            <ac:spMk id="3" creationId="{BD3DEF44-7763-4DBB-BA27-AE2D45DA0568}"/>
          </ac:spMkLst>
        </pc:spChg>
      </pc:sldChg>
      <pc:sldChg chg="modSp">
        <pc:chgData name="Gość" userId="" providerId="Windows Live" clId="Web-{ECC0C120-D610-46A5-9C1E-1C7DBD795D4C}" dt="2021-03-18T18:49:46.055" v="59" actId="20577"/>
        <pc:sldMkLst>
          <pc:docMk/>
          <pc:sldMk cId="0" sldId="358"/>
        </pc:sldMkLst>
        <pc:spChg chg="mod">
          <ac:chgData name="Gość" userId="" providerId="Windows Live" clId="Web-{ECC0C120-D610-46A5-9C1E-1C7DBD795D4C}" dt="2021-03-18T18:49:46.055" v="59" actId="20577"/>
          <ac:spMkLst>
            <pc:docMk/>
            <pc:sldMk cId="0" sldId="358"/>
            <ac:spMk id="25602" creationId="{46FD49EC-94BA-4AF2-A0A3-C3B8D598B191}"/>
          </ac:spMkLst>
        </pc:spChg>
      </pc:sldChg>
    </pc:docChg>
  </pc:docChgLst>
  <pc:docChgLst>
    <pc:chgData name="Sabina F." userId="f14da46cb2afc90b" providerId="Windows Live" clId="Web-{B866061E-C8EF-4530-988B-C1C6379232F7}"/>
    <pc:docChg chg="modSld">
      <pc:chgData name="Sabina F." userId="f14da46cb2afc90b" providerId="Windows Live" clId="Web-{B866061E-C8EF-4530-988B-C1C6379232F7}" dt="2021-03-18T20:10:54.831" v="1"/>
      <pc:docMkLst>
        <pc:docMk/>
      </pc:docMkLst>
      <pc:sldChg chg="modSp modMedia">
        <pc:chgData name="Sabina F." userId="f14da46cb2afc90b" providerId="Windows Live" clId="Web-{B866061E-C8EF-4530-988B-C1C6379232F7}" dt="2021-03-18T20:10:54.831" v="1"/>
        <pc:sldMkLst>
          <pc:docMk/>
          <pc:sldMk cId="0" sldId="262"/>
        </pc:sldMkLst>
        <pc:picChg chg="mod">
          <ac:chgData name="Sabina F." userId="f14da46cb2afc90b" providerId="Windows Live" clId="Web-{B866061E-C8EF-4530-988B-C1C6379232F7}" dt="2021-03-18T20:10:54.831" v="1"/>
          <ac:picMkLst>
            <pc:docMk/>
            <pc:sldMk cId="0" sldId="262"/>
            <ac:picMk id="4" creationId="{31E086EE-47E6-4673-98DB-B75DB76C80EA}"/>
          </ac:picMkLst>
        </pc:picChg>
      </pc:sldChg>
    </pc:docChg>
  </pc:docChgLst>
  <pc:docChgLst>
    <pc:chgData name="Gość" providerId="Windows Live" clId="Web-{53636E2E-21C4-4A13-989D-92FABBACA2FE}"/>
    <pc:docChg chg="modSld">
      <pc:chgData name="Gość" userId="" providerId="Windows Live" clId="Web-{53636E2E-21C4-4A13-989D-92FABBACA2FE}" dt="2021-03-18T19:01:59.861" v="9"/>
      <pc:docMkLst>
        <pc:docMk/>
      </pc:docMkLst>
      <pc:sldChg chg="addSp delSp modSp modMedia addAnim delAnim">
        <pc:chgData name="Gość" userId="" providerId="Windows Live" clId="Web-{53636E2E-21C4-4A13-989D-92FABBACA2FE}" dt="2021-03-18T19:01:59.861" v="9"/>
        <pc:sldMkLst>
          <pc:docMk/>
          <pc:sldMk cId="0" sldId="262"/>
        </pc:sldMkLst>
        <pc:picChg chg="add del mod">
          <ac:chgData name="Gość" userId="" providerId="Windows Live" clId="Web-{53636E2E-21C4-4A13-989D-92FABBACA2FE}" dt="2021-03-18T18:59:40.092" v="3"/>
          <ac:picMkLst>
            <pc:docMk/>
            <pc:sldMk cId="0" sldId="262"/>
            <ac:picMk id="3" creationId="{0903AD54-8437-43B8-BB43-4E9BE79487B7}"/>
          </ac:picMkLst>
        </pc:picChg>
        <pc:picChg chg="add mod">
          <ac:chgData name="Gość" userId="" providerId="Windows Live" clId="Web-{53636E2E-21C4-4A13-989D-92FABBACA2FE}" dt="2021-03-18T19:01:59.861" v="9"/>
          <ac:picMkLst>
            <pc:docMk/>
            <pc:sldMk cId="0" sldId="262"/>
            <ac:picMk id="4" creationId="{31E086EE-47E6-4673-98DB-B75DB76C80EA}"/>
          </ac:picMkLst>
        </pc:picChg>
      </pc:sldChg>
    </pc:docChg>
  </pc:docChgLst>
  <pc:docChgLst>
    <pc:chgData name="Gość" providerId="Windows Live" clId="Web-{EA91D4B4-D53D-45A2-86ED-575CB1686621}"/>
    <pc:docChg chg="modSld">
      <pc:chgData name="Gość" userId="" providerId="Windows Live" clId="Web-{EA91D4B4-D53D-45A2-86ED-575CB1686621}" dt="2021-03-19T15:00:44.042" v="31"/>
      <pc:docMkLst>
        <pc:docMk/>
      </pc:docMkLst>
      <pc:sldChg chg="addSp modSp">
        <pc:chgData name="Gość" userId="" providerId="Windows Live" clId="Web-{EA91D4B4-D53D-45A2-86ED-575CB1686621}" dt="2021-03-19T14:59:45.898" v="26" actId="14100"/>
        <pc:sldMkLst>
          <pc:docMk/>
          <pc:sldMk cId="0" sldId="318"/>
        </pc:sldMkLst>
        <pc:picChg chg="add mod">
          <ac:chgData name="Gość" userId="" providerId="Windows Live" clId="Web-{EA91D4B4-D53D-45A2-86ED-575CB1686621}" dt="2021-03-19T14:59:45.898" v="26" actId="14100"/>
          <ac:picMkLst>
            <pc:docMk/>
            <pc:sldMk cId="0" sldId="318"/>
            <ac:picMk id="3" creationId="{A1157FBA-2B60-4637-A9D6-30C457A9A0FC}"/>
          </ac:picMkLst>
        </pc:picChg>
        <pc:picChg chg="mod">
          <ac:chgData name="Gość" userId="" providerId="Windows Live" clId="Web-{EA91D4B4-D53D-45A2-86ED-575CB1686621}" dt="2021-03-19T14:57:22.953" v="19" actId="1076"/>
          <ac:picMkLst>
            <pc:docMk/>
            <pc:sldMk cId="0" sldId="318"/>
            <ac:picMk id="13" creationId="{7CA2F47F-869D-4040-A4C6-BC7EE0EBCE17}"/>
          </ac:picMkLst>
        </pc:picChg>
        <pc:picChg chg="mod">
          <ac:chgData name="Gość" userId="" providerId="Windows Live" clId="Web-{EA91D4B4-D53D-45A2-86ED-575CB1686621}" dt="2021-03-19T14:57:14.296" v="17" actId="1076"/>
          <ac:picMkLst>
            <pc:docMk/>
            <pc:sldMk cId="0" sldId="318"/>
            <ac:picMk id="3078" creationId="{B3D1C3FC-630A-4186-AA05-E42EF5A7793F}"/>
          </ac:picMkLst>
        </pc:picChg>
        <pc:picChg chg="mod">
          <ac:chgData name="Gość" userId="" providerId="Windows Live" clId="Web-{EA91D4B4-D53D-45A2-86ED-575CB1686621}" dt="2021-03-19T14:57:11.374" v="16" actId="1076"/>
          <ac:picMkLst>
            <pc:docMk/>
            <pc:sldMk cId="0" sldId="318"/>
            <ac:picMk id="3081" creationId="{2A3880FB-FDFE-4D83-BC2F-B9C8096B23C7}"/>
          </ac:picMkLst>
        </pc:picChg>
      </pc:sldChg>
      <pc:sldChg chg="modSp">
        <pc:chgData name="Gość" userId="" providerId="Windows Live" clId="Web-{EA91D4B4-D53D-45A2-86ED-575CB1686621}" dt="2021-03-19T15:00:44.042" v="31"/>
        <pc:sldMkLst>
          <pc:docMk/>
          <pc:sldMk cId="3194482593" sldId="359"/>
        </pc:sldMkLst>
        <pc:spChg chg="mod">
          <ac:chgData name="Gość" userId="" providerId="Windows Live" clId="Web-{EA91D4B4-D53D-45A2-86ED-575CB1686621}" dt="2021-03-19T15:00:23.635" v="29" actId="20577"/>
          <ac:spMkLst>
            <pc:docMk/>
            <pc:sldMk cId="3194482593" sldId="359"/>
            <ac:spMk id="8" creationId="{F08A1543-994A-4988-B4A3-8839899665C2}"/>
          </ac:spMkLst>
        </pc:spChg>
        <pc:spChg chg="mod">
          <ac:chgData name="Gość" userId="" providerId="Windows Live" clId="Web-{EA91D4B4-D53D-45A2-86ED-575CB1686621}" dt="2021-03-19T14:55:05.616" v="13" actId="20577"/>
          <ac:spMkLst>
            <pc:docMk/>
            <pc:sldMk cId="3194482593" sldId="359"/>
            <ac:spMk id="9" creationId="{B14837B6-4D28-40B3-8F0F-E4E4526405CB}"/>
          </ac:spMkLst>
        </pc:spChg>
        <pc:picChg chg="mod">
          <ac:chgData name="Gość" userId="" providerId="Windows Live" clId="Web-{EA91D4B4-D53D-45A2-86ED-575CB1686621}" dt="2021-03-19T15:00:44.042" v="31"/>
          <ac:picMkLst>
            <pc:docMk/>
            <pc:sldMk cId="3194482593" sldId="359"/>
            <ac:picMk id="3" creationId="{43F14577-FFDE-43CE-99EA-9A5804068D64}"/>
          </ac:picMkLst>
        </pc:picChg>
        <pc:picChg chg="mod">
          <ac:chgData name="Gość" userId="" providerId="Windows Live" clId="Web-{EA91D4B4-D53D-45A2-86ED-575CB1686621}" dt="2021-03-19T15:00:37.667" v="30"/>
          <ac:picMkLst>
            <pc:docMk/>
            <pc:sldMk cId="3194482593" sldId="359"/>
            <ac:picMk id="4" creationId="{8ECE2273-B7E7-42AD-BB5B-7B262091FAC8}"/>
          </ac:picMkLst>
        </pc:picChg>
      </pc:sldChg>
    </pc:docChg>
  </pc:docChgLst>
  <pc:docChgLst>
    <pc:chgData name="Gość" providerId="Windows Live" clId="Web-{131D29B6-A2BB-4F40-8CFC-43F53563928F}"/>
    <pc:docChg chg="modSld">
      <pc:chgData name="Gość" userId="" providerId="Windows Live" clId="Web-{131D29B6-A2BB-4F40-8CFC-43F53563928F}" dt="2021-03-18T18:57:14.035" v="19"/>
      <pc:docMkLst>
        <pc:docMk/>
      </pc:docMkLst>
      <pc:sldChg chg="addSp delSp modSp modMedia addAnim delAnim">
        <pc:chgData name="Gość" userId="" providerId="Windows Live" clId="Web-{131D29B6-A2BB-4F40-8CFC-43F53563928F}" dt="2021-03-18T18:57:14.035" v="19"/>
        <pc:sldMkLst>
          <pc:docMk/>
          <pc:sldMk cId="0" sldId="262"/>
        </pc:sldMkLst>
        <pc:picChg chg="add del mod">
          <ac:chgData name="Gość" userId="" providerId="Windows Live" clId="Web-{131D29B6-A2BB-4F40-8CFC-43F53563928F}" dt="2021-03-18T18:49:17.010" v="3"/>
          <ac:picMkLst>
            <pc:docMk/>
            <pc:sldMk cId="0" sldId="262"/>
            <ac:picMk id="3" creationId="{EA2C013C-BF51-4040-9928-656595504B42}"/>
          </ac:picMkLst>
        </pc:picChg>
        <pc:picChg chg="add del mod">
          <ac:chgData name="Gość" userId="" providerId="Windows Live" clId="Web-{131D29B6-A2BB-4F40-8CFC-43F53563928F}" dt="2021-03-18T18:50:55.043" v="7"/>
          <ac:picMkLst>
            <pc:docMk/>
            <pc:sldMk cId="0" sldId="262"/>
            <ac:picMk id="4" creationId="{F56B3720-459D-4500-B63F-F505CFF63BE9}"/>
          </ac:picMkLst>
        </pc:picChg>
        <pc:picChg chg="add del mod">
          <ac:chgData name="Gość" userId="" providerId="Windows Live" clId="Web-{131D29B6-A2BB-4F40-8CFC-43F53563928F}" dt="2021-03-18T18:51:52.655" v="11"/>
          <ac:picMkLst>
            <pc:docMk/>
            <pc:sldMk cId="0" sldId="262"/>
            <ac:picMk id="5" creationId="{45562374-3ABF-4E29-84A6-2EC9809C0F77}"/>
          </ac:picMkLst>
        </pc:picChg>
        <pc:picChg chg="add del mod">
          <ac:chgData name="Gość" userId="" providerId="Windows Live" clId="Web-{131D29B6-A2BB-4F40-8CFC-43F53563928F}" dt="2021-03-18T18:55:14.470" v="15"/>
          <ac:picMkLst>
            <pc:docMk/>
            <pc:sldMk cId="0" sldId="262"/>
            <ac:picMk id="6" creationId="{A4323F82-9A3A-4110-A073-98A8BE1BE156}"/>
          </ac:picMkLst>
        </pc:picChg>
        <pc:picChg chg="add del mod">
          <ac:chgData name="Gość" userId="" providerId="Windows Live" clId="Web-{131D29B6-A2BB-4F40-8CFC-43F53563928F}" dt="2021-03-18T18:57:14.035" v="19"/>
          <ac:picMkLst>
            <pc:docMk/>
            <pc:sldMk cId="0" sldId="262"/>
            <ac:picMk id="7" creationId="{24F6FC4A-0972-42F5-A47D-9359D8917E47}"/>
          </ac:picMkLst>
        </pc:picChg>
      </pc:sldChg>
      <pc:sldChg chg="modSp">
        <pc:chgData name="Gość" userId="" providerId="Windows Live" clId="Web-{131D29B6-A2BB-4F40-8CFC-43F53563928F}" dt="2021-03-18T18:42:27.831" v="0" actId="20577"/>
        <pc:sldMkLst>
          <pc:docMk/>
          <pc:sldMk cId="3194482593" sldId="359"/>
        </pc:sldMkLst>
        <pc:spChg chg="mod">
          <ac:chgData name="Gość" userId="" providerId="Windows Live" clId="Web-{131D29B6-A2BB-4F40-8CFC-43F53563928F}" dt="2021-03-18T18:42:27.831" v="0" actId="20577"/>
          <ac:spMkLst>
            <pc:docMk/>
            <pc:sldMk cId="3194482593" sldId="359"/>
            <ac:spMk id="9" creationId="{B14837B6-4D28-40B3-8F0F-E4E4526405CB}"/>
          </ac:spMkLst>
        </pc:spChg>
      </pc:sldChg>
    </pc:docChg>
  </pc:docChgLst>
  <pc:docChgLst>
    <pc:chgData name="Gość" providerId="Windows Live" clId="Web-{9DC0A989-AFF9-4C22-859A-CAE23B70EDED}"/>
    <pc:docChg chg="addSld delSld modSld sldOrd">
      <pc:chgData name="Gość" userId="" providerId="Windows Live" clId="Web-{9DC0A989-AFF9-4C22-859A-CAE23B70EDED}" dt="2021-03-18T19:58:56.945" v="411" actId="1076"/>
      <pc:docMkLst>
        <pc:docMk/>
      </pc:docMkLst>
      <pc:sldChg chg="modSp">
        <pc:chgData name="Gość" userId="" providerId="Windows Live" clId="Web-{9DC0A989-AFF9-4C22-859A-CAE23B70EDED}" dt="2021-03-18T19:30:16.134" v="328" actId="20577"/>
        <pc:sldMkLst>
          <pc:docMk/>
          <pc:sldMk cId="0" sldId="311"/>
        </pc:sldMkLst>
        <pc:spChg chg="mod">
          <ac:chgData name="Gość" userId="" providerId="Windows Live" clId="Web-{9DC0A989-AFF9-4C22-859A-CAE23B70EDED}" dt="2021-03-18T19:30:09.650" v="319" actId="20577"/>
          <ac:spMkLst>
            <pc:docMk/>
            <pc:sldMk cId="0" sldId="311"/>
            <ac:spMk id="2" creationId="{DC1A58BB-2F84-41BB-A810-D4BFA7C34A59}"/>
          </ac:spMkLst>
        </pc:spChg>
        <pc:spChg chg="mod">
          <ac:chgData name="Gość" userId="" providerId="Windows Live" clId="Web-{9DC0A989-AFF9-4C22-859A-CAE23B70EDED}" dt="2021-03-18T19:30:16.134" v="328" actId="20577"/>
          <ac:spMkLst>
            <pc:docMk/>
            <pc:sldMk cId="0" sldId="311"/>
            <ac:spMk id="5" creationId="{DB95E764-7F04-476B-932B-CD188158F738}"/>
          </ac:spMkLst>
        </pc:spChg>
      </pc:sldChg>
      <pc:sldChg chg="modSp">
        <pc:chgData name="Gość" userId="" providerId="Windows Live" clId="Web-{9DC0A989-AFF9-4C22-859A-CAE23B70EDED}" dt="2021-03-18T19:26:19.784" v="262" actId="20577"/>
        <pc:sldMkLst>
          <pc:docMk/>
          <pc:sldMk cId="0" sldId="314"/>
        </pc:sldMkLst>
        <pc:spChg chg="mod">
          <ac:chgData name="Gość" userId="" providerId="Windows Live" clId="Web-{9DC0A989-AFF9-4C22-859A-CAE23B70EDED}" dt="2021-03-18T19:26:19.784" v="262" actId="20577"/>
          <ac:spMkLst>
            <pc:docMk/>
            <pc:sldMk cId="0" sldId="314"/>
            <ac:spMk id="3" creationId="{7365A633-2004-4255-9873-C5374C25E5D9}"/>
          </ac:spMkLst>
        </pc:spChg>
        <pc:spChg chg="mod">
          <ac:chgData name="Gość" userId="" providerId="Windows Live" clId="Web-{9DC0A989-AFF9-4C22-859A-CAE23B70EDED}" dt="2021-03-18T18:53:59.062" v="40" actId="20577"/>
          <ac:spMkLst>
            <pc:docMk/>
            <pc:sldMk cId="0" sldId="314"/>
            <ac:spMk id="17410" creationId="{2DC047C4-E8B4-4DD2-B6D6-A4328BD2E60C}"/>
          </ac:spMkLst>
        </pc:spChg>
      </pc:sldChg>
      <pc:sldChg chg="modSp">
        <pc:chgData name="Gość" userId="" providerId="Windows Live" clId="Web-{9DC0A989-AFF9-4C22-859A-CAE23B70EDED}" dt="2021-03-18T19:29:11.117" v="317" actId="20577"/>
        <pc:sldMkLst>
          <pc:docMk/>
          <pc:sldMk cId="0" sldId="316"/>
        </pc:sldMkLst>
        <pc:spChg chg="mod">
          <ac:chgData name="Gość" userId="" providerId="Windows Live" clId="Web-{9DC0A989-AFF9-4C22-859A-CAE23B70EDED}" dt="2021-03-18T19:26:30.300" v="263" actId="20577"/>
          <ac:spMkLst>
            <pc:docMk/>
            <pc:sldMk cId="0" sldId="316"/>
            <ac:spMk id="3" creationId="{063DCAB7-8591-4D02-A795-0C91CF6836F2}"/>
          </ac:spMkLst>
        </pc:spChg>
        <pc:spChg chg="mod">
          <ac:chgData name="Gość" userId="" providerId="Windows Live" clId="Web-{9DC0A989-AFF9-4C22-859A-CAE23B70EDED}" dt="2021-03-18T19:29:11.117" v="317" actId="20577"/>
          <ac:spMkLst>
            <pc:docMk/>
            <pc:sldMk cId="0" sldId="316"/>
            <ac:spMk id="2051" creationId="{9192A969-8CC5-43C3-AC0A-89BEDA0CD6D0}"/>
          </ac:spMkLst>
        </pc:spChg>
      </pc:sldChg>
      <pc:sldChg chg="addSp modSp">
        <pc:chgData name="Gość" userId="" providerId="Windows Live" clId="Web-{9DC0A989-AFF9-4C22-859A-CAE23B70EDED}" dt="2021-03-18T19:21:35.121" v="129" actId="1076"/>
        <pc:sldMkLst>
          <pc:docMk/>
          <pc:sldMk cId="0" sldId="317"/>
        </pc:sldMkLst>
        <pc:spChg chg="mod">
          <ac:chgData name="Gość" userId="" providerId="Windows Live" clId="Web-{9DC0A989-AFF9-4C22-859A-CAE23B70EDED}" dt="2021-03-18T19:15:34.939" v="94" actId="1076"/>
          <ac:spMkLst>
            <pc:docMk/>
            <pc:sldMk cId="0" sldId="317"/>
            <ac:spMk id="4" creationId="{EA95A481-BED6-4116-AE71-F4A3AD10E351}"/>
          </ac:spMkLst>
        </pc:spChg>
        <pc:spChg chg="mod">
          <ac:chgData name="Gość" userId="" providerId="Windows Live" clId="Web-{9DC0A989-AFF9-4C22-859A-CAE23B70EDED}" dt="2021-03-18T19:20:04.962" v="128" actId="1076"/>
          <ac:spMkLst>
            <pc:docMk/>
            <pc:sldMk cId="0" sldId="317"/>
            <ac:spMk id="5" creationId="{E40F9F6D-940C-41D5-AC3A-5406086927AB}"/>
          </ac:spMkLst>
        </pc:spChg>
        <pc:spChg chg="add mod">
          <ac:chgData name="Gość" userId="" providerId="Windows Live" clId="Web-{9DC0A989-AFF9-4C22-859A-CAE23B70EDED}" dt="2021-03-18T19:21:35.121" v="129" actId="1076"/>
          <ac:spMkLst>
            <pc:docMk/>
            <pc:sldMk cId="0" sldId="317"/>
            <ac:spMk id="6" creationId="{24060CB3-388C-48B2-B47E-77CFEEE0F793}"/>
          </ac:spMkLst>
        </pc:spChg>
        <pc:picChg chg="mod">
          <ac:chgData name="Gość" userId="" providerId="Windows Live" clId="Web-{9DC0A989-AFF9-4C22-859A-CAE23B70EDED}" dt="2021-03-18T19:15:15.939" v="91" actId="1076"/>
          <ac:picMkLst>
            <pc:docMk/>
            <pc:sldMk cId="0" sldId="317"/>
            <ac:picMk id="2" creationId="{FAFBDEC9-3F83-498E-868D-C1552C3CA169}"/>
          </ac:picMkLst>
        </pc:picChg>
        <pc:picChg chg="mod">
          <ac:chgData name="Gość" userId="" providerId="Windows Live" clId="Web-{9DC0A989-AFF9-4C22-859A-CAE23B70EDED}" dt="2021-03-18T19:15:44.377" v="96" actId="1076"/>
          <ac:picMkLst>
            <pc:docMk/>
            <pc:sldMk cId="0" sldId="317"/>
            <ac:picMk id="3" creationId="{85D1A0D1-13D9-42C1-A341-4B8FB4C5BEDE}"/>
          </ac:picMkLst>
        </pc:picChg>
        <pc:picChg chg="add mod">
          <ac:chgData name="Gość" userId="" providerId="Windows Live" clId="Web-{9DC0A989-AFF9-4C22-859A-CAE23B70EDED}" dt="2021-03-18T19:19:55.087" v="127" actId="1076"/>
          <ac:picMkLst>
            <pc:docMk/>
            <pc:sldMk cId="0" sldId="317"/>
            <ac:picMk id="8" creationId="{319C8263-0EF5-4575-BFB5-558D02B684C5}"/>
          </ac:picMkLst>
        </pc:picChg>
      </pc:sldChg>
      <pc:sldChg chg="addSp delSp modSp new mod modClrScheme chgLayout">
        <pc:chgData name="Gość" userId="" providerId="Windows Live" clId="Web-{9DC0A989-AFF9-4C22-859A-CAE23B70EDED}" dt="2021-03-18T19:58:56.945" v="411" actId="1076"/>
        <pc:sldMkLst>
          <pc:docMk/>
          <pc:sldMk cId="205128721" sldId="360"/>
        </pc:sldMkLst>
        <pc:spChg chg="add mod">
          <ac:chgData name="Gość" userId="" providerId="Windows Live" clId="Web-{9DC0A989-AFF9-4C22-859A-CAE23B70EDED}" dt="2021-03-18T19:32:21.325" v="348" actId="14100"/>
          <ac:spMkLst>
            <pc:docMk/>
            <pc:sldMk cId="205128721" sldId="360"/>
            <ac:spMk id="2" creationId="{F099D083-364E-485D-9EC8-697A2AE6CFED}"/>
          </ac:spMkLst>
        </pc:spChg>
        <pc:spChg chg="add mod">
          <ac:chgData name="Gość" userId="" providerId="Windows Live" clId="Web-{9DC0A989-AFF9-4C22-859A-CAE23B70EDED}" dt="2021-03-18T19:57:48.849" v="402" actId="20577"/>
          <ac:spMkLst>
            <pc:docMk/>
            <pc:sldMk cId="205128721" sldId="360"/>
            <ac:spMk id="3" creationId="{FABC3FCA-8A29-429B-BF68-34C53C582402}"/>
          </ac:spMkLst>
        </pc:spChg>
        <pc:spChg chg="add del">
          <ac:chgData name="Gość" userId="" providerId="Windows Live" clId="Web-{9DC0A989-AFF9-4C22-859A-CAE23B70EDED}" dt="2021-03-18T19:41:10.995" v="377"/>
          <ac:spMkLst>
            <pc:docMk/>
            <pc:sldMk cId="205128721" sldId="360"/>
            <ac:spMk id="5" creationId="{3E3C32E4-1776-4574-8F8D-4498D3B6AA8E}"/>
          </ac:spMkLst>
        </pc:spChg>
        <pc:spChg chg="add del">
          <ac:chgData name="Gość" userId="" providerId="Windows Live" clId="Web-{9DC0A989-AFF9-4C22-859A-CAE23B70EDED}" dt="2021-03-18T19:42:36.872" v="382"/>
          <ac:spMkLst>
            <pc:docMk/>
            <pc:sldMk cId="205128721" sldId="360"/>
            <ac:spMk id="6" creationId="{2C0C4758-4D63-4CAE-A739-62B5A924528A}"/>
          </ac:spMkLst>
        </pc:spChg>
        <pc:picChg chg="add mod">
          <ac:chgData name="Gość" userId="" providerId="Windows Live" clId="Web-{9DC0A989-AFF9-4C22-859A-CAE23B70EDED}" dt="2021-03-18T19:58:56.945" v="411" actId="1076"/>
          <ac:picMkLst>
            <pc:docMk/>
            <pc:sldMk cId="205128721" sldId="360"/>
            <ac:picMk id="4" creationId="{D11F55B0-5D7B-498A-97DC-AA566CDB6411}"/>
          </ac:picMkLst>
        </pc:picChg>
        <pc:picChg chg="add del mod">
          <ac:chgData name="Gość" userId="" providerId="Windows Live" clId="Web-{9DC0A989-AFF9-4C22-859A-CAE23B70EDED}" dt="2021-03-18T19:42:30.138" v="381"/>
          <ac:picMkLst>
            <pc:docMk/>
            <pc:sldMk cId="205128721" sldId="360"/>
            <ac:picMk id="7" creationId="{AD49B282-CEA4-438D-A9BA-412D4BEB5305}"/>
          </ac:picMkLst>
        </pc:picChg>
        <pc:picChg chg="add del mod">
          <ac:chgData name="Gość" userId="" providerId="Windows Live" clId="Web-{9DC0A989-AFF9-4C22-859A-CAE23B70EDED}" dt="2021-03-18T19:57:59.334" v="406"/>
          <ac:picMkLst>
            <pc:docMk/>
            <pc:sldMk cId="205128721" sldId="360"/>
            <ac:picMk id="8" creationId="{60CEA0F5-B468-4D67-9FBB-065DC5C50DC9}"/>
          </ac:picMkLst>
        </pc:picChg>
        <pc:picChg chg="add mod">
          <ac:chgData name="Gość" userId="" providerId="Windows Live" clId="Web-{9DC0A989-AFF9-4C22-859A-CAE23B70EDED}" dt="2021-03-18T19:58:55.070" v="410" actId="1076"/>
          <ac:picMkLst>
            <pc:docMk/>
            <pc:sldMk cId="205128721" sldId="360"/>
            <ac:picMk id="9" creationId="{171D7249-32D5-4292-A0AB-BC180A0300C4}"/>
          </ac:picMkLst>
        </pc:picChg>
      </pc:sldChg>
      <pc:sldChg chg="addSp delSp modSp new del ord">
        <pc:chgData name="Gość" userId="" providerId="Windows Live" clId="Web-{9DC0A989-AFF9-4C22-859A-CAE23B70EDED}" dt="2021-03-18T19:21:41.777" v="130"/>
        <pc:sldMkLst>
          <pc:docMk/>
          <pc:sldMk cId="3182318363" sldId="360"/>
        </pc:sldMkLst>
        <pc:spChg chg="add del">
          <ac:chgData name="Gość" userId="" providerId="Windows Live" clId="Web-{9DC0A989-AFF9-4C22-859A-CAE23B70EDED}" dt="2021-03-18T19:01:20.073" v="67"/>
          <ac:spMkLst>
            <pc:docMk/>
            <pc:sldMk cId="3182318363" sldId="360"/>
            <ac:spMk id="2" creationId="{7AFEA7C1-B1F6-4C3D-B2E5-96AB8DEE3846}"/>
          </ac:spMkLst>
        </pc:spChg>
        <pc:spChg chg="mod">
          <ac:chgData name="Gość" userId="" providerId="Windows Live" clId="Web-{9DC0A989-AFF9-4C22-859A-CAE23B70EDED}" dt="2021-03-18T19:02:03.481" v="77" actId="20577"/>
          <ac:spMkLst>
            <pc:docMk/>
            <pc:sldMk cId="3182318363" sldId="360"/>
            <ac:spMk id="4" creationId="{53741E90-7E75-4D79-9005-E18DE04716D4}"/>
          </ac:spMkLst>
        </pc:spChg>
        <pc:spChg chg="add del mod">
          <ac:chgData name="Gość" userId="" providerId="Windows Live" clId="Web-{9DC0A989-AFF9-4C22-859A-CAE23B70EDED}" dt="2021-03-18T19:03:39.202" v="83"/>
          <ac:spMkLst>
            <pc:docMk/>
            <pc:sldMk cId="3182318363" sldId="360"/>
            <ac:spMk id="9" creationId="{8668B05C-1F53-4F73-9406-220B3AA8D1A5}"/>
          </ac:spMkLst>
        </pc:spChg>
        <pc:spChg chg="add mod">
          <ac:chgData name="Gość" userId="" providerId="Windows Live" clId="Web-{9DC0A989-AFF9-4C22-859A-CAE23B70EDED}" dt="2021-03-18T19:04:38.344" v="88" actId="1076"/>
          <ac:spMkLst>
            <pc:docMk/>
            <pc:sldMk cId="3182318363" sldId="360"/>
            <ac:spMk id="13" creationId="{9FE502CE-2CFD-478B-A0A9-E3005DFFD8A9}"/>
          </ac:spMkLst>
        </pc:spChg>
        <pc:picChg chg="add del mod ord modCrop">
          <ac:chgData name="Gość" userId="" providerId="Windows Live" clId="Web-{9DC0A989-AFF9-4C22-859A-CAE23B70EDED}" dt="2021-03-18T19:00:20.384" v="62"/>
          <ac:picMkLst>
            <pc:docMk/>
            <pc:sldMk cId="3182318363" sldId="360"/>
            <ac:picMk id="5" creationId="{4D5413D1-4198-4C33-8931-71E9D45F8F26}"/>
          </ac:picMkLst>
        </pc:picChg>
        <pc:picChg chg="add del mod ord modCrop">
          <ac:chgData name="Gość" userId="" providerId="Windows Live" clId="Web-{9DC0A989-AFF9-4C22-859A-CAE23B70EDED}" dt="2021-03-18T19:01:05.229" v="66"/>
          <ac:picMkLst>
            <pc:docMk/>
            <pc:sldMk cId="3182318363" sldId="360"/>
            <ac:picMk id="6" creationId="{764B6BA3-2FC0-48BC-BB99-956491ECB8C4}"/>
          </ac:picMkLst>
        </pc:picChg>
        <pc:picChg chg="add del mod ord modCrop">
          <ac:chgData name="Gość" userId="" providerId="Windows Live" clId="Web-{9DC0A989-AFF9-4C22-859A-CAE23B70EDED}" dt="2021-03-18T19:03:10.701" v="82"/>
          <ac:picMkLst>
            <pc:docMk/>
            <pc:sldMk cId="3182318363" sldId="360"/>
            <ac:picMk id="7" creationId="{401DC637-BE24-450E-BA48-C5A0CE86FDEF}"/>
          </ac:picMkLst>
        </pc:picChg>
        <pc:picChg chg="add del mod ord modCrop">
          <ac:chgData name="Gość" userId="" providerId="Windows Live" clId="Web-{9DC0A989-AFF9-4C22-859A-CAE23B70EDED}" dt="2021-03-18T19:04:34.750" v="87"/>
          <ac:picMkLst>
            <pc:docMk/>
            <pc:sldMk cId="3182318363" sldId="360"/>
            <ac:picMk id="10" creationId="{1A988C3C-5E3C-4D28-BEBD-9B60392C89E5}"/>
          </ac:picMkLst>
        </pc:picChg>
        <pc:picChg chg="add mod">
          <ac:chgData name="Gość" userId="" providerId="Windows Live" clId="Web-{9DC0A989-AFF9-4C22-859A-CAE23B70EDED}" dt="2021-03-18T19:04:44.766" v="90" actId="14100"/>
          <ac:picMkLst>
            <pc:docMk/>
            <pc:sldMk cId="3182318363" sldId="360"/>
            <ac:picMk id="11" creationId="{FD50917E-4C12-480A-97D4-5CA430266F9B}"/>
          </ac:picMkLst>
        </pc:picChg>
      </pc:sldChg>
      <pc:sldChg chg="addSp delSp modSp new del mod ord modClrScheme chgLayout">
        <pc:chgData name="Gość" userId="" providerId="Windows Live" clId="Web-{9DC0A989-AFF9-4C22-859A-CAE23B70EDED}" dt="2021-03-18T18:58:56.069" v="56"/>
        <pc:sldMkLst>
          <pc:docMk/>
          <pc:sldMk cId="4104622780" sldId="360"/>
        </pc:sldMkLst>
        <pc:spChg chg="del">
          <ac:chgData name="Gość" userId="" providerId="Windows Live" clId="Web-{9DC0A989-AFF9-4C22-859A-CAE23B70EDED}" dt="2021-03-18T18:56:02.049" v="43"/>
          <ac:spMkLst>
            <pc:docMk/>
            <pc:sldMk cId="4104622780" sldId="360"/>
            <ac:spMk id="2" creationId="{BD538464-288F-4452-AD6F-1E4B4B841BC4}"/>
          </ac:spMkLst>
        </pc:spChg>
        <pc:spChg chg="mod ord">
          <ac:chgData name="Gość" userId="" providerId="Windows Live" clId="Web-{9DC0A989-AFF9-4C22-859A-CAE23B70EDED}" dt="2021-03-18T18:58:50.272" v="55" actId="20577"/>
          <ac:spMkLst>
            <pc:docMk/>
            <pc:sldMk cId="4104622780" sldId="360"/>
            <ac:spMk id="3" creationId="{9D4651F8-4E30-4336-AA3C-704C41005104}"/>
          </ac:spMkLst>
        </pc:spChg>
        <pc:spChg chg="add mod ord">
          <ac:chgData name="Gość" userId="" providerId="Windows Live" clId="Web-{9DC0A989-AFF9-4C22-859A-CAE23B70EDED}" dt="2021-03-18T18:58:02.052" v="48"/>
          <ac:spMkLst>
            <pc:docMk/>
            <pc:sldMk cId="4104622780" sldId="360"/>
            <ac:spMk id="5" creationId="{82871B7F-52C4-4DC0-96D7-983302198CC2}"/>
          </ac:spMkLst>
        </pc:spChg>
        <pc:picChg chg="add mod ord modCrop">
          <ac:chgData name="Gość" userId="" providerId="Windows Live" clId="Web-{9DC0A989-AFF9-4C22-859A-CAE23B70EDED}" dt="2021-03-18T18:58:47.960" v="53" actId="14100"/>
          <ac:picMkLst>
            <pc:docMk/>
            <pc:sldMk cId="4104622780" sldId="360"/>
            <ac:picMk id="4" creationId="{E871B0AD-1B05-4C32-AD4E-24E0559033D9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5BE717E0-2957-4B8C-B765-09C721A954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91F4AB8-F815-4F08-A834-FB735888062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A3981A-98EE-43A2-A8EB-DFA0A26FF11C}" type="datetimeFigureOut">
              <a:rPr lang="de-DE"/>
              <a:pPr>
                <a:defRPr/>
              </a:pPr>
              <a:t>19.03.2021</a:t>
            </a:fld>
            <a:endParaRPr lang="de-DE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45F5DC99-6F05-4145-BDEE-70BF631972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1B63CBCC-0DE5-4A01-8EB5-44CCCB0FE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de-DE" noProof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A0D6228-02F2-42EF-8EAE-5A6F363DA3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CE1EC9C-77A0-4091-9DE8-CFB0A5E474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18C019-F044-4968-8318-6F72B1094995}" type="slidenum">
              <a:rPr lang="de-DE" altLang="en-US"/>
              <a:pPr/>
              <a:t>‹#›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ymbol zastępczy obrazu slajdu 1">
            <a:extLst>
              <a:ext uri="{FF2B5EF4-FFF2-40B4-BE49-F238E27FC236}">
                <a16:creationId xmlns:a16="http://schemas.microsoft.com/office/drawing/2014/main" id="{3A32CFB3-B2D4-4D2A-9422-5DCF2E05D3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Symbol zastępczy notatek 2">
            <a:extLst>
              <a:ext uri="{FF2B5EF4-FFF2-40B4-BE49-F238E27FC236}">
                <a16:creationId xmlns:a16="http://schemas.microsoft.com/office/drawing/2014/main" id="{D299BE29-1F1E-434A-9BC5-224D8687EE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/>
          </a:p>
        </p:txBody>
      </p:sp>
      <p:sp>
        <p:nvSpPr>
          <p:cNvPr id="28676" name="Symbol zastępczy numeru slajdu 3">
            <a:extLst>
              <a:ext uri="{FF2B5EF4-FFF2-40B4-BE49-F238E27FC236}">
                <a16:creationId xmlns:a16="http://schemas.microsoft.com/office/drawing/2014/main" id="{8706F4D1-07DE-47A4-B196-D7B01D34F3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621C25-F101-4F0E-AC8A-8CF34281CB97}" type="slidenum">
              <a:rPr lang="de-DE" altLang="en-US"/>
              <a:pPr eaLnBrk="1" hangingPunct="1"/>
              <a:t>14</a:t>
            </a:fld>
            <a:endParaRPr lang="de-DE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8D1885B2-74CA-4E52-AEC3-786E3D093306}"/>
              </a:ext>
            </a:extLst>
          </p:cNvPr>
          <p:cNvSpPr txBox="1"/>
          <p:nvPr/>
        </p:nvSpPr>
        <p:spPr>
          <a:xfrm>
            <a:off x="1828800" y="3159125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5" name="Date Placeholder 14">
            <a:extLst>
              <a:ext uri="{FF2B5EF4-FFF2-40B4-BE49-F238E27FC236}">
                <a16:creationId xmlns:a16="http://schemas.microsoft.com/office/drawing/2014/main" id="{54BADE25-214F-477D-A622-8BA0E643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99979-D4DA-46D9-A555-CDEDC697E05D}" type="datetimeFigureOut">
              <a:rPr lang="pl-PL"/>
              <a:pPr>
                <a:defRPr/>
              </a:pPr>
              <a:t>19.03.2021</a:t>
            </a:fld>
            <a:endParaRPr lang="pl-PL"/>
          </a:p>
        </p:txBody>
      </p:sp>
      <p:sp>
        <p:nvSpPr>
          <p:cNvPr id="6" name="Slide Number Placeholder 15">
            <a:extLst>
              <a:ext uri="{FF2B5EF4-FFF2-40B4-BE49-F238E27FC236}">
                <a16:creationId xmlns:a16="http://schemas.microsoft.com/office/drawing/2014/main" id="{2700A224-698E-4791-94ED-692A55FCDE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A85A7A-E21F-4746-8423-B079B40CC8B2}" type="slidenum">
              <a:rPr lang="pl-PL" altLang="en-US"/>
              <a:pPr/>
              <a:t>‹#›</a:t>
            </a:fld>
            <a:endParaRPr lang="pl-PL" altLang="en-US"/>
          </a:p>
        </p:txBody>
      </p:sp>
      <p:sp>
        <p:nvSpPr>
          <p:cNvPr id="7" name="Footer Placeholder 16">
            <a:extLst>
              <a:ext uri="{FF2B5EF4-FFF2-40B4-BE49-F238E27FC236}">
                <a16:creationId xmlns:a16="http://schemas.microsoft.com/office/drawing/2014/main" id="{1745F9B6-64B9-4D36-B428-FBF982EBD8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4787727"/>
      </p:ext>
    </p:extLst>
  </p:cSld>
  <p:clrMapOvr>
    <a:masterClrMapping/>
  </p:clrMapOvr>
  <p:transition spd="med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1FB5B-CBB3-4D22-BDEB-D432E766D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495EE-B572-4CC9-8267-DB4F86F2844F}" type="datetimeFigureOut">
              <a:rPr lang="pl-PL"/>
              <a:pPr>
                <a:defRPr/>
              </a:pPr>
              <a:t>19.03.2021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65A0A-1FC1-4D13-ACC5-8A9FBF506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86860-935E-45AC-9C04-9465B4147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88D15-9748-4B78-A808-3055EB8AD176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2893048"/>
      </p:ext>
    </p:extLst>
  </p:cSld>
  <p:clrMapOvr>
    <a:masterClrMapping/>
  </p:clrMapOvr>
  <p:transition spd="med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0B8D0-FCF0-4CF9-882E-6AFD35F63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48C79-CD29-45C4-9CAD-7423AC5E15DA}" type="datetimeFigureOut">
              <a:rPr lang="pl-PL"/>
              <a:pPr>
                <a:defRPr/>
              </a:pPr>
              <a:t>19.03.2021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AC7AB-094A-4C3C-82DF-1813D39C0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BF049-D12B-41D4-8ECC-A94853137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8814A-C74D-49E8-9762-52089BFC7755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755647858"/>
      </p:ext>
    </p:extLst>
  </p:cSld>
  <p:clrMapOvr>
    <a:masterClrMapping/>
  </p:clrMapOvr>
  <p:transition spd="med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A2516-F99D-4B20-BE8F-65CE6FD0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C481B-E522-4369-86F9-06A8F963FA03}" type="datetimeFigureOut">
              <a:rPr lang="pl-PL"/>
              <a:pPr>
                <a:defRPr/>
              </a:pPr>
              <a:t>19.03.2021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B625B-B024-44B8-BE2D-80C67461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2C813-E087-45B9-90C2-5AD4D3972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BD0A1-3841-48A6-ABAF-6579621F37D3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727836837"/>
      </p:ext>
    </p:extLst>
  </p:cSld>
  <p:clrMapOvr>
    <a:masterClrMapping/>
  </p:clrMapOvr>
  <p:transition spd="med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12D2CE9-C577-4458-AC28-A4DE945FD54A}"/>
              </a:ext>
            </a:extLst>
          </p:cNvPr>
          <p:cNvSpPr txBox="1"/>
          <p:nvPr/>
        </p:nvSpPr>
        <p:spPr>
          <a:xfrm>
            <a:off x="4267200" y="4075113"/>
            <a:ext cx="457200" cy="10144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6" name="Date Placeholder 11">
            <a:extLst>
              <a:ext uri="{FF2B5EF4-FFF2-40B4-BE49-F238E27FC236}">
                <a16:creationId xmlns:a16="http://schemas.microsoft.com/office/drawing/2014/main" id="{DA007BDC-00BE-4071-8B55-C7255FF7F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A536E-C808-4EF9-AB52-39BD2EFCBAF8}" type="datetimeFigureOut">
              <a:rPr lang="pl-PL"/>
              <a:pPr>
                <a:defRPr/>
              </a:pPr>
              <a:t>19.03.2021</a:t>
            </a:fld>
            <a:endParaRPr lang="pl-PL"/>
          </a:p>
        </p:txBody>
      </p:sp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id="{66F31490-237E-429A-9F38-36F4C4673A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D2DFB1-8203-4915-A5E2-390A9DD2D4F4}" type="slidenum">
              <a:rPr lang="pl-PL" altLang="en-US"/>
              <a:pPr/>
              <a:t>‹#›</a:t>
            </a:fld>
            <a:endParaRPr lang="pl-PL" altLang="en-US"/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0E6153AD-F843-4913-85E7-F457240BBA3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2478003"/>
      </p:ext>
    </p:extLst>
  </p:cSld>
  <p:clrMapOvr>
    <a:masterClrMapping/>
  </p:clrMapOvr>
  <p:transition spd="med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33FE8B2-A3BC-4D1E-90F9-9D84F7ED7D1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07164-ADC6-440E-921C-88D6B623D454}" type="datetimeFigureOut">
              <a:rPr lang="pl-PL"/>
              <a:pPr>
                <a:defRPr/>
              </a:pPr>
              <a:t>19.03.2021</a:t>
            </a:fld>
            <a:endParaRPr lang="pl-PL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3A7D289-03FF-4956-8099-480CB4A95B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66EB302-FFBF-429E-8E04-D2C215C0DB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0D97E80-02CE-4AD5-B879-2DE69478FBE4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78013382"/>
      </p:ext>
    </p:extLst>
  </p:cSld>
  <p:clrMapOvr>
    <a:masterClrMapping/>
  </p:clrMapOvr>
  <p:transition spd="med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>
            <a:extLst>
              <a:ext uri="{FF2B5EF4-FFF2-40B4-BE49-F238E27FC236}">
                <a16:creationId xmlns:a16="http://schemas.microsoft.com/office/drawing/2014/main" id="{FF69DA83-EF6D-4187-9BC0-AC9CC545A504}"/>
              </a:ext>
            </a:extLst>
          </p:cNvPr>
          <p:cNvSpPr txBox="1"/>
          <p:nvPr/>
        </p:nvSpPr>
        <p:spPr>
          <a:xfrm>
            <a:off x="1057275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A4E56D82-30CD-4C44-BB8C-F964C2825874}"/>
              </a:ext>
            </a:extLst>
          </p:cNvPr>
          <p:cNvSpPr txBox="1"/>
          <p:nvPr/>
        </p:nvSpPr>
        <p:spPr>
          <a:xfrm>
            <a:off x="4779963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9" name="Date Placeholder 13">
            <a:extLst>
              <a:ext uri="{FF2B5EF4-FFF2-40B4-BE49-F238E27FC236}">
                <a16:creationId xmlns:a16="http://schemas.microsoft.com/office/drawing/2014/main" id="{B13F13DA-8BAE-4C8A-A15B-D46352272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B14F6-BBF4-47D7-9AF1-8358EF48557A}" type="datetimeFigureOut">
              <a:rPr lang="pl-PL"/>
              <a:pPr>
                <a:defRPr/>
              </a:pPr>
              <a:t>19.03.2021</a:t>
            </a:fld>
            <a:endParaRPr lang="pl-PL"/>
          </a:p>
        </p:txBody>
      </p:sp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BFAE6CD7-14FD-482F-BC9B-FC38A1D6E8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BF219CB-416D-437B-9EC0-2D60B4A7CD33}" type="slidenum">
              <a:rPr lang="pl-PL" altLang="en-US"/>
              <a:pPr/>
              <a:t>‹#›</a:t>
            </a:fld>
            <a:endParaRPr lang="pl-PL" altLang="en-US"/>
          </a:p>
        </p:txBody>
      </p:sp>
      <p:sp>
        <p:nvSpPr>
          <p:cNvPr id="11" name="Footer Placeholder 15">
            <a:extLst>
              <a:ext uri="{FF2B5EF4-FFF2-40B4-BE49-F238E27FC236}">
                <a16:creationId xmlns:a16="http://schemas.microsoft.com/office/drawing/2014/main" id="{62DF1271-5916-4216-BBA6-AAC9E4F5E7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8947403"/>
      </p:ext>
    </p:extLst>
  </p:cSld>
  <p:clrMapOvr>
    <a:masterClrMapping/>
  </p:clrMapOvr>
  <p:transition spd="med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A0E17E8-E56D-4001-9683-8227346B0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BACE7-92AA-4895-B736-2385E4811D1B}" type="datetimeFigureOut">
              <a:rPr lang="pl-PL"/>
              <a:pPr>
                <a:defRPr/>
              </a:pPr>
              <a:t>19.03.2021</a:t>
            </a:fld>
            <a:endParaRPr lang="pl-P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A11B1CE-650F-40C0-8ECB-05F5EA117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6FE8663-80AB-4F50-9CD9-2B6D6C9E8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15DC3-4C76-44F4-BB25-97D78907D7A4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169193484"/>
      </p:ext>
    </p:extLst>
  </p:cSld>
  <p:clrMapOvr>
    <a:masterClrMapping/>
  </p:clrMapOvr>
  <p:transition spd="med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6CB5051-4B2D-43E2-8F8B-D6F4FBC53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A2CBA-D7BA-497B-B360-7425986C77CC}" type="datetimeFigureOut">
              <a:rPr lang="pl-PL"/>
              <a:pPr>
                <a:defRPr/>
              </a:pPr>
              <a:t>19.03.2021</a:t>
            </a:fld>
            <a:endParaRPr lang="pl-PL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3BA42D8-6A45-49E5-8912-7B117D329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557B560-2791-4EB4-97E0-502B5E5B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DB39E-AD63-4A6B-99EE-A56550C69C68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056970165"/>
      </p:ext>
    </p:extLst>
  </p:cSld>
  <p:clrMapOvr>
    <a:masterClrMapping/>
  </p:clrMapOvr>
  <p:transition spd="med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>
            <a:extLst>
              <a:ext uri="{FF2B5EF4-FFF2-40B4-BE49-F238E27FC236}">
                <a16:creationId xmlns:a16="http://schemas.microsoft.com/office/drawing/2014/main" id="{3C703481-AF3C-4ADE-8E7E-1E893890C6F9}"/>
              </a:ext>
            </a:extLst>
          </p:cNvPr>
          <p:cNvSpPr txBox="1"/>
          <p:nvPr/>
        </p:nvSpPr>
        <p:spPr>
          <a:xfrm>
            <a:off x="5329238" y="1774825"/>
            <a:ext cx="457200" cy="12303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6" name="Date Placeholder 14">
            <a:extLst>
              <a:ext uri="{FF2B5EF4-FFF2-40B4-BE49-F238E27FC236}">
                <a16:creationId xmlns:a16="http://schemas.microsoft.com/office/drawing/2014/main" id="{715D9378-1FC4-4770-9F7A-6EF56B2C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DC130-69BD-4D85-A0F1-5AF5DEB85D67}" type="datetimeFigureOut">
              <a:rPr lang="pl-PL"/>
              <a:pPr>
                <a:defRPr/>
              </a:pPr>
              <a:t>19.03.2021</a:t>
            </a:fld>
            <a:endParaRPr lang="pl-PL"/>
          </a:p>
        </p:txBody>
      </p:sp>
      <p:sp>
        <p:nvSpPr>
          <p:cNvPr id="7" name="Slide Number Placeholder 15">
            <a:extLst>
              <a:ext uri="{FF2B5EF4-FFF2-40B4-BE49-F238E27FC236}">
                <a16:creationId xmlns:a16="http://schemas.microsoft.com/office/drawing/2014/main" id="{BA8DE2CE-7DF2-463F-ACBA-885F1C34A7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4655E7-9326-404B-806F-6247A1AB1100}" type="slidenum">
              <a:rPr lang="pl-PL" altLang="en-US"/>
              <a:pPr/>
              <a:t>‹#›</a:t>
            </a:fld>
            <a:endParaRPr lang="pl-PL" altLang="en-US"/>
          </a:p>
        </p:txBody>
      </p:sp>
      <p:sp>
        <p:nvSpPr>
          <p:cNvPr id="8" name="Footer Placeholder 16">
            <a:extLst>
              <a:ext uri="{FF2B5EF4-FFF2-40B4-BE49-F238E27FC236}">
                <a16:creationId xmlns:a16="http://schemas.microsoft.com/office/drawing/2014/main" id="{715F9E33-5DE7-48F0-B1F7-62E2EEF5AAD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8763973"/>
      </p:ext>
    </p:extLst>
  </p:cSld>
  <p:clrMapOvr>
    <a:masterClrMapping/>
  </p:clrMapOvr>
  <p:transition spd="med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>
            <a:extLst>
              <a:ext uri="{FF2B5EF4-FFF2-40B4-BE49-F238E27FC236}">
                <a16:creationId xmlns:a16="http://schemas.microsoft.com/office/drawing/2014/main" id="{87F880BF-C47C-4B96-894A-AEFE554F118A}"/>
              </a:ext>
            </a:extLst>
          </p:cNvPr>
          <p:cNvSpPr txBox="1"/>
          <p:nvPr/>
        </p:nvSpPr>
        <p:spPr>
          <a:xfrm>
            <a:off x="2435225" y="3332163"/>
            <a:ext cx="457200" cy="9223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6" name="Date Placeholder 12">
            <a:extLst>
              <a:ext uri="{FF2B5EF4-FFF2-40B4-BE49-F238E27FC236}">
                <a16:creationId xmlns:a16="http://schemas.microsoft.com/office/drawing/2014/main" id="{7381C211-BA7E-4379-A8F2-09258C7E7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ED2C9-7201-4428-8E39-205280757330}" type="datetimeFigureOut">
              <a:rPr lang="pl-PL"/>
              <a:pPr>
                <a:defRPr/>
              </a:pPr>
              <a:t>19.03.2021</a:t>
            </a:fld>
            <a:endParaRPr lang="pl-PL"/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50974C92-E57E-48B6-BC97-D8E8489B46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AFEF0B6-DAE1-4FE5-859A-9A46616DBF24}" type="slidenum">
              <a:rPr lang="pl-PL" altLang="en-US"/>
              <a:pPr/>
              <a:t>‹#›</a:t>
            </a:fld>
            <a:endParaRPr lang="pl-PL" altLang="en-US"/>
          </a:p>
        </p:txBody>
      </p:sp>
      <p:sp>
        <p:nvSpPr>
          <p:cNvPr id="8" name="Footer Placeholder 14">
            <a:extLst>
              <a:ext uri="{FF2B5EF4-FFF2-40B4-BE49-F238E27FC236}">
                <a16:creationId xmlns:a16="http://schemas.microsoft.com/office/drawing/2014/main" id="{90C79A9A-0552-42CF-8BAC-B38D172CE7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2797686"/>
      </p:ext>
    </p:extLst>
  </p:cSld>
  <p:clrMapOvr>
    <a:masterClrMapping/>
  </p:clrMapOvr>
  <p:transition spd="med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45000">
              <a:srgbClr val="FFFFFF"/>
            </a:gs>
            <a:gs pos="80000">
              <a:srgbClr val="B5B5B5"/>
            </a:gs>
            <a:gs pos="100000">
              <a:srgbClr val="B0B0B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34CDEB-3A33-4194-A863-CFC44B21123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8196C8-16C7-4187-91C5-6F34D200AB36}"/>
              </a:ext>
            </a:extLst>
          </p:cNvPr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779757-0F60-47C5-9A97-D703D72AB21A}"/>
              </a:ext>
            </a:extLst>
          </p:cNvPr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3CCE29-F549-43A5-AA08-1D0AA5BB2DBC}"/>
              </a:ext>
            </a:extLst>
          </p:cNvPr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5BBB51-C0EA-480A-9AA7-BA675AE1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75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2BE88-8F9C-4B4A-9365-BC7560EAF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3600" y="685800"/>
            <a:ext cx="609600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3D656-A692-4446-8762-098A1831A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alpha val="6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8CD947A3-3A69-4290-BCF5-098407C1C80E}" type="datetimeFigureOut">
              <a:rPr lang="pl-PL"/>
              <a:pPr>
                <a:defRPr/>
              </a:pPr>
              <a:t>19.03.2021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3C6EE-1CCE-4088-908B-B94844FC8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2325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alpha val="6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2FFBB-08E0-4BCC-81BE-7A1C702BE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325" y="5842000"/>
            <a:ext cx="2133600" cy="304800"/>
          </a:xfrm>
          <a:prstGeom prst="rect">
            <a:avLst/>
          </a:prstGeom>
        </p:spPr>
        <p:txBody>
          <a:bodyPr vert="horz" wrap="square" lIns="91440" tIns="45720" rIns="91440" bIns="9144" numCol="1" anchor="b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000000"/>
                </a:solidFill>
                <a:latin typeface="Palatino Linotype" panose="02040502050505030304" pitchFamily="18" charset="0"/>
              </a:defRPr>
            </a:lvl1pPr>
          </a:lstStyle>
          <a:p>
            <a:fld id="{55D8ECCA-5DDF-4ACF-BA58-A24504C89201}" type="slidenum">
              <a:rPr lang="pl-PL" altLang="en-US"/>
              <a:pPr/>
              <a:t>‹#›</a:t>
            </a:fld>
            <a:endParaRPr lang="pl-PL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09" r:id="rId2"/>
    <p:sldLayoutId id="2147484016" r:id="rId3"/>
    <p:sldLayoutId id="2147484010" r:id="rId4"/>
    <p:sldLayoutId id="2147484017" r:id="rId5"/>
    <p:sldLayoutId id="2147484011" r:id="rId6"/>
    <p:sldLayoutId id="2147484012" r:id="rId7"/>
    <p:sldLayoutId id="2147484018" r:id="rId8"/>
    <p:sldLayoutId id="2147484019" r:id="rId9"/>
    <p:sldLayoutId id="2147484013" r:id="rId10"/>
    <p:sldLayoutId id="2147484014" r:id="rId11"/>
  </p:sldLayoutIdLst>
  <p:transition spd="med" advTm="400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1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jpe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IwUUdxf-QRiVuDRxlVWJ3gAVsjSdCEHq/view?usp=sharing" TargetMode="External"/><Relationship Id="rId2" Type="http://schemas.openxmlformats.org/officeDocument/2006/relationships/hyperlink" Target="NUL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8CD8738-24A2-4838-ACF2-F753341683D9}"/>
              </a:ext>
            </a:extLst>
          </p:cNvPr>
          <p:cNvSpPr txBox="1"/>
          <p:nvPr/>
        </p:nvSpPr>
        <p:spPr>
          <a:xfrm>
            <a:off x="250825" y="1052513"/>
            <a:ext cx="70580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anose="03020802060602070202" pitchFamily="66" charset="0"/>
                <a:ea typeface="Cambria Math" panose="02040503050406030204" pitchFamily="18" charset="0"/>
                <a:cs typeface="+mn-cs"/>
              </a:rPr>
              <a:t>Deutsches</a:t>
            </a:r>
            <a:r>
              <a:rPr lang="pl-PL" sz="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anose="03020802060602070202" pitchFamily="66" charset="0"/>
                <a:ea typeface="Cambria Math" panose="02040503050406030204" pitchFamily="18" charset="0"/>
                <a:cs typeface="+mn-cs"/>
              </a:rPr>
              <a:t> </a:t>
            </a:r>
            <a:r>
              <a:rPr lang="de-DE" sz="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anose="03020802060602070202" pitchFamily="66" charset="0"/>
                <a:ea typeface="Cambria Math" panose="02040503050406030204" pitchFamily="18" charset="0"/>
                <a:cs typeface="+mn-cs"/>
              </a:rPr>
              <a:t>Sprachdiplom</a:t>
            </a:r>
          </a:p>
        </p:txBody>
      </p:sp>
      <p:pic>
        <p:nvPicPr>
          <p:cNvPr id="1029" name="Picture 2">
            <a:extLst>
              <a:ext uri="{FF2B5EF4-FFF2-40B4-BE49-F238E27FC236}">
                <a16:creationId xmlns:a16="http://schemas.microsoft.com/office/drawing/2014/main" id="{EF2FDD92-F2F2-4886-A66F-DF350B6E5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221163"/>
            <a:ext cx="3592512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2">
            <a:extLst>
              <a:ext uri="{FF2B5EF4-FFF2-40B4-BE49-F238E27FC236}">
                <a16:creationId xmlns:a16="http://schemas.microsoft.com/office/drawing/2014/main" id="{8BCF6DBB-CE18-4157-9D6E-2B2CBF98F0A5}"/>
              </a:ext>
            </a:extLst>
          </p:cNvPr>
          <p:cNvGrpSpPr>
            <a:grpSpLocks/>
          </p:cNvGrpSpPr>
          <p:nvPr/>
        </p:nvGrpSpPr>
        <p:grpSpPr bwMode="auto">
          <a:xfrm>
            <a:off x="6084888" y="981075"/>
            <a:ext cx="2700337" cy="4824413"/>
            <a:chOff x="697" y="157"/>
            <a:chExt cx="4071" cy="8385"/>
          </a:xfrm>
        </p:grpSpPr>
        <p:pic>
          <p:nvPicPr>
            <p:cNvPr id="1031" name="Picture 3" descr="pióro">
              <a:extLst>
                <a:ext uri="{FF2B5EF4-FFF2-40B4-BE49-F238E27FC236}">
                  <a16:creationId xmlns:a16="http://schemas.microsoft.com/office/drawing/2014/main" id="{A1326A84-DA84-4DED-B81E-21E2338F3E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76000" contrast="-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" y="157"/>
              <a:ext cx="2821" cy="68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2" name="Freeform 4">
              <a:extLst>
                <a:ext uri="{FF2B5EF4-FFF2-40B4-BE49-F238E27FC236}">
                  <a16:creationId xmlns:a16="http://schemas.microsoft.com/office/drawing/2014/main" id="{EC67361A-DE4F-4E0A-B83D-844F526C9827}"/>
                </a:ext>
              </a:extLst>
            </p:cNvPr>
            <p:cNvSpPr>
              <a:spLocks/>
            </p:cNvSpPr>
            <p:nvPr/>
          </p:nvSpPr>
          <p:spPr bwMode="auto">
            <a:xfrm rot="-1025225">
              <a:off x="2368" y="6277"/>
              <a:ext cx="2400" cy="2265"/>
            </a:xfrm>
            <a:custGeom>
              <a:avLst/>
              <a:gdLst>
                <a:gd name="T0" fmla="*/ 15 w 2400"/>
                <a:gd name="T1" fmla="*/ 600 h 2265"/>
                <a:gd name="T2" fmla="*/ 105 w 2400"/>
                <a:gd name="T3" fmla="*/ 630 h 2265"/>
                <a:gd name="T4" fmla="*/ 285 w 2400"/>
                <a:gd name="T5" fmla="*/ 0 h 2265"/>
                <a:gd name="T6" fmla="*/ 150 w 2400"/>
                <a:gd name="T7" fmla="*/ 990 h 2265"/>
                <a:gd name="T8" fmla="*/ 240 w 2400"/>
                <a:gd name="T9" fmla="*/ 1305 h 2265"/>
                <a:gd name="T10" fmla="*/ 180 w 2400"/>
                <a:gd name="T11" fmla="*/ 1575 h 2265"/>
                <a:gd name="T12" fmla="*/ 255 w 2400"/>
                <a:gd name="T13" fmla="*/ 1410 h 2265"/>
                <a:gd name="T14" fmla="*/ 450 w 2400"/>
                <a:gd name="T15" fmla="*/ 1140 h 2265"/>
                <a:gd name="T16" fmla="*/ 480 w 2400"/>
                <a:gd name="T17" fmla="*/ 1665 h 2265"/>
                <a:gd name="T18" fmla="*/ 600 w 2400"/>
                <a:gd name="T19" fmla="*/ 1635 h 2265"/>
                <a:gd name="T20" fmla="*/ 675 w 2400"/>
                <a:gd name="T21" fmla="*/ 1560 h 2265"/>
                <a:gd name="T22" fmla="*/ 750 w 2400"/>
                <a:gd name="T23" fmla="*/ 1515 h 2265"/>
                <a:gd name="T24" fmla="*/ 780 w 2400"/>
                <a:gd name="T25" fmla="*/ 1650 h 2265"/>
                <a:gd name="T26" fmla="*/ 825 w 2400"/>
                <a:gd name="T27" fmla="*/ 1350 h 2265"/>
                <a:gd name="T28" fmla="*/ 825 w 2400"/>
                <a:gd name="T29" fmla="*/ 1455 h 2265"/>
                <a:gd name="T30" fmla="*/ 1035 w 2400"/>
                <a:gd name="T31" fmla="*/ 1605 h 2265"/>
                <a:gd name="T32" fmla="*/ 1125 w 2400"/>
                <a:gd name="T33" fmla="*/ 1665 h 2265"/>
                <a:gd name="T34" fmla="*/ 1260 w 2400"/>
                <a:gd name="T35" fmla="*/ 1695 h 2265"/>
                <a:gd name="T36" fmla="*/ 1275 w 2400"/>
                <a:gd name="T37" fmla="*/ 1365 h 2265"/>
                <a:gd name="T38" fmla="*/ 1320 w 2400"/>
                <a:gd name="T39" fmla="*/ 1470 h 2265"/>
                <a:gd name="T40" fmla="*/ 1365 w 2400"/>
                <a:gd name="T41" fmla="*/ 1500 h 2265"/>
                <a:gd name="T42" fmla="*/ 1470 w 2400"/>
                <a:gd name="T43" fmla="*/ 1695 h 2265"/>
                <a:gd name="T44" fmla="*/ 1470 w 2400"/>
                <a:gd name="T45" fmla="*/ 1530 h 2265"/>
                <a:gd name="T46" fmla="*/ 1725 w 2400"/>
                <a:gd name="T47" fmla="*/ 1575 h 2265"/>
                <a:gd name="T48" fmla="*/ 1620 w 2400"/>
                <a:gd name="T49" fmla="*/ 1590 h 2265"/>
                <a:gd name="T50" fmla="*/ 1740 w 2400"/>
                <a:gd name="T51" fmla="*/ 1725 h 2265"/>
                <a:gd name="T52" fmla="*/ 1935 w 2400"/>
                <a:gd name="T53" fmla="*/ 705 h 2265"/>
                <a:gd name="T54" fmla="*/ 1950 w 2400"/>
                <a:gd name="T55" fmla="*/ 1875 h 2265"/>
                <a:gd name="T56" fmla="*/ 2175 w 2400"/>
                <a:gd name="T57" fmla="*/ 1335 h 2265"/>
                <a:gd name="T58" fmla="*/ 2205 w 2400"/>
                <a:gd name="T59" fmla="*/ 1335 h 2265"/>
                <a:gd name="T60" fmla="*/ 2310 w 2400"/>
                <a:gd name="T61" fmla="*/ 1635 h 2265"/>
                <a:gd name="T62" fmla="*/ 2340 w 2400"/>
                <a:gd name="T63" fmla="*/ 1605 h 2265"/>
                <a:gd name="T64" fmla="*/ 2400 w 2400"/>
                <a:gd name="T65" fmla="*/ 1710 h 22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00"/>
                <a:gd name="T100" fmla="*/ 0 h 2265"/>
                <a:gd name="T101" fmla="*/ 2400 w 2400"/>
                <a:gd name="T102" fmla="*/ 2265 h 22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00" h="2265">
                  <a:moveTo>
                    <a:pt x="0" y="300"/>
                  </a:moveTo>
                  <a:cubicBezTo>
                    <a:pt x="5" y="400"/>
                    <a:pt x="6" y="500"/>
                    <a:pt x="15" y="600"/>
                  </a:cubicBezTo>
                  <a:cubicBezTo>
                    <a:pt x="16" y="616"/>
                    <a:pt x="15" y="640"/>
                    <a:pt x="30" y="645"/>
                  </a:cubicBezTo>
                  <a:cubicBezTo>
                    <a:pt x="54" y="653"/>
                    <a:pt x="80" y="635"/>
                    <a:pt x="105" y="630"/>
                  </a:cubicBezTo>
                  <a:cubicBezTo>
                    <a:pt x="235" y="529"/>
                    <a:pt x="349" y="435"/>
                    <a:pt x="390" y="270"/>
                  </a:cubicBezTo>
                  <a:cubicBezTo>
                    <a:pt x="367" y="118"/>
                    <a:pt x="402" y="58"/>
                    <a:pt x="285" y="0"/>
                  </a:cubicBezTo>
                  <a:cubicBezTo>
                    <a:pt x="152" y="67"/>
                    <a:pt x="165" y="189"/>
                    <a:pt x="135" y="330"/>
                  </a:cubicBezTo>
                  <a:cubicBezTo>
                    <a:pt x="112" y="659"/>
                    <a:pt x="111" y="537"/>
                    <a:pt x="150" y="990"/>
                  </a:cubicBezTo>
                  <a:cubicBezTo>
                    <a:pt x="157" y="1070"/>
                    <a:pt x="158" y="1152"/>
                    <a:pt x="180" y="1230"/>
                  </a:cubicBezTo>
                  <a:cubicBezTo>
                    <a:pt x="189" y="1261"/>
                    <a:pt x="223" y="1278"/>
                    <a:pt x="240" y="1305"/>
                  </a:cubicBezTo>
                  <a:cubicBezTo>
                    <a:pt x="281" y="1369"/>
                    <a:pt x="318" y="1422"/>
                    <a:pt x="360" y="1485"/>
                  </a:cubicBezTo>
                  <a:cubicBezTo>
                    <a:pt x="348" y="1513"/>
                    <a:pt x="292" y="1735"/>
                    <a:pt x="180" y="1575"/>
                  </a:cubicBezTo>
                  <a:cubicBezTo>
                    <a:pt x="154" y="1537"/>
                    <a:pt x="191" y="1482"/>
                    <a:pt x="210" y="1440"/>
                  </a:cubicBezTo>
                  <a:cubicBezTo>
                    <a:pt x="217" y="1424"/>
                    <a:pt x="241" y="1422"/>
                    <a:pt x="255" y="1410"/>
                  </a:cubicBezTo>
                  <a:cubicBezTo>
                    <a:pt x="306" y="1367"/>
                    <a:pt x="358" y="1322"/>
                    <a:pt x="405" y="1275"/>
                  </a:cubicBezTo>
                  <a:cubicBezTo>
                    <a:pt x="417" y="1229"/>
                    <a:pt x="441" y="1187"/>
                    <a:pt x="450" y="1140"/>
                  </a:cubicBezTo>
                  <a:cubicBezTo>
                    <a:pt x="460" y="1086"/>
                    <a:pt x="460" y="1030"/>
                    <a:pt x="465" y="975"/>
                  </a:cubicBezTo>
                  <a:cubicBezTo>
                    <a:pt x="470" y="1205"/>
                    <a:pt x="461" y="1436"/>
                    <a:pt x="480" y="1665"/>
                  </a:cubicBezTo>
                  <a:cubicBezTo>
                    <a:pt x="481" y="1683"/>
                    <a:pt x="508" y="1699"/>
                    <a:pt x="525" y="1695"/>
                  </a:cubicBezTo>
                  <a:cubicBezTo>
                    <a:pt x="556" y="1687"/>
                    <a:pt x="575" y="1655"/>
                    <a:pt x="600" y="1635"/>
                  </a:cubicBezTo>
                  <a:cubicBezTo>
                    <a:pt x="628" y="1565"/>
                    <a:pt x="642" y="1498"/>
                    <a:pt x="660" y="1425"/>
                  </a:cubicBezTo>
                  <a:cubicBezTo>
                    <a:pt x="665" y="1470"/>
                    <a:pt x="639" y="1533"/>
                    <a:pt x="675" y="1560"/>
                  </a:cubicBezTo>
                  <a:cubicBezTo>
                    <a:pt x="702" y="1580"/>
                    <a:pt x="691" y="1487"/>
                    <a:pt x="720" y="1470"/>
                  </a:cubicBezTo>
                  <a:cubicBezTo>
                    <a:pt x="735" y="1461"/>
                    <a:pt x="740" y="1500"/>
                    <a:pt x="750" y="1515"/>
                  </a:cubicBezTo>
                  <a:cubicBezTo>
                    <a:pt x="755" y="1540"/>
                    <a:pt x="759" y="1565"/>
                    <a:pt x="765" y="1590"/>
                  </a:cubicBezTo>
                  <a:cubicBezTo>
                    <a:pt x="769" y="1610"/>
                    <a:pt x="764" y="1638"/>
                    <a:pt x="780" y="1650"/>
                  </a:cubicBezTo>
                  <a:cubicBezTo>
                    <a:pt x="793" y="1659"/>
                    <a:pt x="810" y="1640"/>
                    <a:pt x="825" y="1635"/>
                  </a:cubicBezTo>
                  <a:cubicBezTo>
                    <a:pt x="830" y="1589"/>
                    <a:pt x="859" y="1401"/>
                    <a:pt x="825" y="1350"/>
                  </a:cubicBezTo>
                  <a:cubicBezTo>
                    <a:pt x="813" y="1332"/>
                    <a:pt x="795" y="1380"/>
                    <a:pt x="780" y="1395"/>
                  </a:cubicBezTo>
                  <a:cubicBezTo>
                    <a:pt x="795" y="1415"/>
                    <a:pt x="800" y="1459"/>
                    <a:pt x="825" y="1455"/>
                  </a:cubicBezTo>
                  <a:cubicBezTo>
                    <a:pt x="896" y="1442"/>
                    <a:pt x="950" y="1359"/>
                    <a:pt x="990" y="1305"/>
                  </a:cubicBezTo>
                  <a:cubicBezTo>
                    <a:pt x="1006" y="1508"/>
                    <a:pt x="988" y="1453"/>
                    <a:pt x="1035" y="1605"/>
                  </a:cubicBezTo>
                  <a:cubicBezTo>
                    <a:pt x="1044" y="1635"/>
                    <a:pt x="1065" y="1695"/>
                    <a:pt x="1065" y="1695"/>
                  </a:cubicBezTo>
                  <a:cubicBezTo>
                    <a:pt x="1085" y="1685"/>
                    <a:pt x="1109" y="1681"/>
                    <a:pt x="1125" y="1665"/>
                  </a:cubicBezTo>
                  <a:cubicBezTo>
                    <a:pt x="1177" y="1613"/>
                    <a:pt x="1198" y="1523"/>
                    <a:pt x="1215" y="1455"/>
                  </a:cubicBezTo>
                  <a:cubicBezTo>
                    <a:pt x="1235" y="1535"/>
                    <a:pt x="1240" y="1615"/>
                    <a:pt x="1260" y="1695"/>
                  </a:cubicBezTo>
                  <a:cubicBezTo>
                    <a:pt x="1287" y="1641"/>
                    <a:pt x="1309" y="1612"/>
                    <a:pt x="1305" y="1545"/>
                  </a:cubicBezTo>
                  <a:cubicBezTo>
                    <a:pt x="1302" y="1484"/>
                    <a:pt x="1318" y="1408"/>
                    <a:pt x="1275" y="1365"/>
                  </a:cubicBezTo>
                  <a:cubicBezTo>
                    <a:pt x="1236" y="1326"/>
                    <a:pt x="1285" y="1475"/>
                    <a:pt x="1290" y="1530"/>
                  </a:cubicBezTo>
                  <a:cubicBezTo>
                    <a:pt x="1300" y="1510"/>
                    <a:pt x="1309" y="1489"/>
                    <a:pt x="1320" y="1470"/>
                  </a:cubicBezTo>
                  <a:cubicBezTo>
                    <a:pt x="1329" y="1454"/>
                    <a:pt x="1335" y="1415"/>
                    <a:pt x="1350" y="1425"/>
                  </a:cubicBezTo>
                  <a:cubicBezTo>
                    <a:pt x="1371" y="1439"/>
                    <a:pt x="1360" y="1475"/>
                    <a:pt x="1365" y="1500"/>
                  </a:cubicBezTo>
                  <a:cubicBezTo>
                    <a:pt x="1478" y="1425"/>
                    <a:pt x="1371" y="1477"/>
                    <a:pt x="1425" y="1680"/>
                  </a:cubicBezTo>
                  <a:cubicBezTo>
                    <a:pt x="1429" y="1695"/>
                    <a:pt x="1455" y="1690"/>
                    <a:pt x="1470" y="1695"/>
                  </a:cubicBezTo>
                  <a:cubicBezTo>
                    <a:pt x="1512" y="1526"/>
                    <a:pt x="1504" y="1616"/>
                    <a:pt x="1485" y="1425"/>
                  </a:cubicBezTo>
                  <a:cubicBezTo>
                    <a:pt x="1480" y="1460"/>
                    <a:pt x="1467" y="1495"/>
                    <a:pt x="1470" y="1530"/>
                  </a:cubicBezTo>
                  <a:cubicBezTo>
                    <a:pt x="1473" y="1569"/>
                    <a:pt x="1521" y="1674"/>
                    <a:pt x="1545" y="1710"/>
                  </a:cubicBezTo>
                  <a:cubicBezTo>
                    <a:pt x="1608" y="1605"/>
                    <a:pt x="1608" y="1614"/>
                    <a:pt x="1725" y="1575"/>
                  </a:cubicBezTo>
                  <a:cubicBezTo>
                    <a:pt x="1715" y="1540"/>
                    <a:pt x="1730" y="1482"/>
                    <a:pt x="1695" y="1470"/>
                  </a:cubicBezTo>
                  <a:cubicBezTo>
                    <a:pt x="1658" y="1458"/>
                    <a:pt x="1629" y="1564"/>
                    <a:pt x="1620" y="1590"/>
                  </a:cubicBezTo>
                  <a:cubicBezTo>
                    <a:pt x="1630" y="1645"/>
                    <a:pt x="1613" y="1713"/>
                    <a:pt x="1650" y="1755"/>
                  </a:cubicBezTo>
                  <a:cubicBezTo>
                    <a:pt x="1671" y="1779"/>
                    <a:pt x="1714" y="1744"/>
                    <a:pt x="1740" y="1725"/>
                  </a:cubicBezTo>
                  <a:cubicBezTo>
                    <a:pt x="1772" y="1702"/>
                    <a:pt x="1790" y="1665"/>
                    <a:pt x="1815" y="1635"/>
                  </a:cubicBezTo>
                  <a:cubicBezTo>
                    <a:pt x="1916" y="1312"/>
                    <a:pt x="1921" y="1043"/>
                    <a:pt x="1935" y="705"/>
                  </a:cubicBezTo>
                  <a:cubicBezTo>
                    <a:pt x="1922" y="399"/>
                    <a:pt x="1902" y="287"/>
                    <a:pt x="1845" y="0"/>
                  </a:cubicBezTo>
                  <a:cubicBezTo>
                    <a:pt x="1797" y="626"/>
                    <a:pt x="1851" y="1256"/>
                    <a:pt x="1950" y="1875"/>
                  </a:cubicBezTo>
                  <a:cubicBezTo>
                    <a:pt x="2006" y="2224"/>
                    <a:pt x="1933" y="2128"/>
                    <a:pt x="2070" y="2265"/>
                  </a:cubicBezTo>
                  <a:cubicBezTo>
                    <a:pt x="2148" y="1954"/>
                    <a:pt x="2162" y="1656"/>
                    <a:pt x="2175" y="1335"/>
                  </a:cubicBezTo>
                  <a:cubicBezTo>
                    <a:pt x="2170" y="1135"/>
                    <a:pt x="2097" y="545"/>
                    <a:pt x="2160" y="735"/>
                  </a:cubicBezTo>
                  <a:cubicBezTo>
                    <a:pt x="2285" y="1111"/>
                    <a:pt x="2115" y="1605"/>
                    <a:pt x="2205" y="1335"/>
                  </a:cubicBezTo>
                  <a:cubicBezTo>
                    <a:pt x="2219" y="1376"/>
                    <a:pt x="2238" y="1414"/>
                    <a:pt x="2250" y="1455"/>
                  </a:cubicBezTo>
                  <a:cubicBezTo>
                    <a:pt x="2271" y="1524"/>
                    <a:pt x="2269" y="1574"/>
                    <a:pt x="2310" y="1635"/>
                  </a:cubicBezTo>
                  <a:cubicBezTo>
                    <a:pt x="2315" y="1605"/>
                    <a:pt x="2303" y="1567"/>
                    <a:pt x="2325" y="1545"/>
                  </a:cubicBezTo>
                  <a:cubicBezTo>
                    <a:pt x="2340" y="1530"/>
                    <a:pt x="2336" y="1585"/>
                    <a:pt x="2340" y="1605"/>
                  </a:cubicBezTo>
                  <a:cubicBezTo>
                    <a:pt x="2365" y="1730"/>
                    <a:pt x="2337" y="1659"/>
                    <a:pt x="2385" y="1755"/>
                  </a:cubicBezTo>
                  <a:cubicBezTo>
                    <a:pt x="2390" y="1740"/>
                    <a:pt x="2400" y="1710"/>
                    <a:pt x="2400" y="171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026" name="Object 5">
              <a:extLst>
                <a:ext uri="{FF2B5EF4-FFF2-40B4-BE49-F238E27FC236}">
                  <a16:creationId xmlns:a16="http://schemas.microsoft.com/office/drawing/2014/main" id="{B4456857-2E89-4F89-AFB3-8D98D506B2C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43" y="2056"/>
            <a:ext cx="1700" cy="18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58" name="Picture" r:id="rId8" imgW="1016640" imgH="915120" progId="Word.Picture.8">
                    <p:embed/>
                  </p:oleObj>
                </mc:Choice>
                <mc:Fallback>
                  <p:oleObj name="Picture" r:id="rId8" imgW="1016640" imgH="915120" progId="Word.Picture.8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lum bright="6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3" y="2056"/>
                          <a:ext cx="1700" cy="186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3333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" name="Die perfekte Welle">
            <a:hlinkClick r:id="" action="ppaction://media"/>
            <a:extLst>
              <a:ext uri="{FF2B5EF4-FFF2-40B4-BE49-F238E27FC236}">
                <a16:creationId xmlns:a16="http://schemas.microsoft.com/office/drawing/2014/main" id="{31E086EE-47E6-4673-98DB-B75DB76C80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06875" y="3063875"/>
            <a:ext cx="730250" cy="730250"/>
          </a:xfrm>
          <a:prstGeom prst="rect">
            <a:avLst/>
          </a:prstGeom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835F485-2A69-4952-86E6-F470E8C024DF}"/>
              </a:ext>
            </a:extLst>
          </p:cNvPr>
          <p:cNvSpPr/>
          <p:nvPr/>
        </p:nvSpPr>
        <p:spPr>
          <a:xfrm>
            <a:off x="468313" y="1341438"/>
            <a:ext cx="8280400" cy="1568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l-PL" sz="3200" b="1">
                <a:latin typeface="+mj-lt"/>
                <a:cs typeface="+mn-cs"/>
              </a:rPr>
              <a:t> </a:t>
            </a:r>
            <a:r>
              <a:rPr lang="pl-PL" sz="3200">
                <a:latin typeface="+mj-lt"/>
                <a:cs typeface="+mn-cs"/>
              </a:rPr>
              <a:t>przedstawienia teatralne i koncerty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l-PL" sz="3200">
                <a:latin typeface="+mj-lt"/>
                <a:cs typeface="+mn-cs"/>
              </a:rPr>
              <a:t>  warsztaty językowe</a:t>
            </a:r>
            <a:endParaRPr lang="pl-PL" sz="320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l-PL" sz="3200">
                <a:solidFill>
                  <a:prstClr val="black"/>
                </a:solidFill>
                <a:latin typeface="+mj-lt"/>
                <a:cs typeface="Times New Roman" pitchFamily="18" charset="0"/>
              </a:rPr>
              <a:t> zajęcia otwarte</a:t>
            </a:r>
            <a:endParaRPr lang="pl-PL" sz="3200">
              <a:latin typeface="+mj-lt"/>
              <a:cs typeface="+mn-cs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4BB93FFF-CB24-4CDC-886D-A22F70817ADE}"/>
              </a:ext>
            </a:extLst>
          </p:cNvPr>
          <p:cNvSpPr/>
          <p:nvPr/>
        </p:nvSpPr>
        <p:spPr>
          <a:xfrm>
            <a:off x="0" y="476250"/>
            <a:ext cx="9144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„</a:t>
            </a:r>
            <a:r>
              <a:rPr lang="pl-PL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Otwarte drzwi” dla kandydatów </a:t>
            </a:r>
            <a:endParaRPr lang="pl-PL" sz="48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4" name="Picture 5" descr="C:\Users\sabcia\Desktop\DSD na ww i kronika\Zdjecia\15.04.2011 gimnazja\DSC_0929.JPG">
            <a:extLst>
              <a:ext uri="{FF2B5EF4-FFF2-40B4-BE49-F238E27FC236}">
                <a16:creationId xmlns:a16="http://schemas.microsoft.com/office/drawing/2014/main" id="{D4EC4CCE-A94F-47C2-BCC4-A2008E6A0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96952"/>
            <a:ext cx="466207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6018D57-C791-45F2-BAB5-2AE59A495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681" y="3961932"/>
            <a:ext cx="3998040" cy="2655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4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Prostokąt 1">
            <a:extLst>
              <a:ext uri="{FF2B5EF4-FFF2-40B4-BE49-F238E27FC236}">
                <a16:creationId xmlns:a16="http://schemas.microsoft.com/office/drawing/2014/main" id="{9192A969-8CC5-43C3-AC0A-89BEDA0CD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509" y="1366581"/>
            <a:ext cx="8151683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269875" indent="-269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q"/>
            </a:pPr>
            <a:r>
              <a:rPr lang="pl-PL" altLang="en-US">
                <a:latin typeface="Comic Sans MS"/>
                <a:cs typeface="Times New Roman"/>
              </a:rPr>
              <a:t> </a:t>
            </a:r>
            <a:r>
              <a:rPr lang="pl-PL" altLang="en-US">
                <a:latin typeface="Palatino Linotype"/>
                <a:cs typeface="Arial"/>
              </a:rPr>
              <a:t>Zajęcia otwarte w Instytucie Filologii Germańskiej UJ w Krakowie , na Uniwersytecie </a:t>
            </a:r>
            <a:r>
              <a:rPr lang="pl-PL" altLang="en-US" err="1">
                <a:latin typeface="Palatino Linotype"/>
                <a:cs typeface="Arial"/>
              </a:rPr>
              <a:t>Viadrina</a:t>
            </a:r>
            <a:r>
              <a:rPr lang="pl-PL" altLang="en-US">
                <a:latin typeface="Palatino Linotype"/>
                <a:cs typeface="Arial"/>
              </a:rPr>
              <a:t> we Frankfurcie</a:t>
            </a:r>
            <a:endParaRPr lang="pl-PL" altLang="en-US">
              <a:latin typeface="Palatino Linotype" panose="02040502050505030304" pitchFamily="18" charset="0"/>
            </a:endParaRPr>
          </a:p>
          <a:p>
            <a:pPr eaLnBrk="1" hangingPunct="1"/>
            <a:endParaRPr lang="pl-PL" altLang="en-US">
              <a:latin typeface="Palatino Linotype" panose="0204050205050503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pl-PL" altLang="en-US">
                <a:latin typeface="Palatino Linotype"/>
                <a:cs typeface="Times New Roman"/>
              </a:rPr>
              <a:t> Ogólnopolski Tydzień Kariery</a:t>
            </a:r>
          </a:p>
          <a:p>
            <a:pPr eaLnBrk="1" hangingPunct="1"/>
            <a:endParaRPr lang="pl-PL" altLang="en-US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pl-PL" altLang="en-US">
                <a:latin typeface="Palatino Linotype"/>
                <a:cs typeface="Arial"/>
              </a:rPr>
              <a:t>  Filmowe Lekcje w Kinie Moskwa i Fenomen</a:t>
            </a:r>
          </a:p>
          <a:p>
            <a:endParaRPr lang="pl-PL" altLang="en-US">
              <a:latin typeface="Palatino Linotype" panose="0204050205050503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l-PL" altLang="en-US">
                <a:solidFill>
                  <a:srgbClr val="000000"/>
                </a:solidFill>
                <a:latin typeface="Palatino Linotype"/>
                <a:cs typeface="Arial"/>
              </a:rPr>
              <a:t>Dyskusyjny Klub Filmowo – Literacki w Języku Niemieckim</a:t>
            </a:r>
          </a:p>
          <a:p>
            <a:pPr>
              <a:buFont typeface="Wingdings" panose="05000000000000000000" pitchFamily="2" charset="2"/>
              <a:buChar char="q"/>
            </a:pPr>
            <a:endParaRPr lang="pl-PL" altLang="en-US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l-PL" altLang="en-US">
                <a:solidFill>
                  <a:srgbClr val="000000"/>
                </a:solidFill>
                <a:latin typeface="Palatino Linotype"/>
                <a:cs typeface="Arial"/>
              </a:rPr>
              <a:t>Warsztaty Językowo-Kulturoznawcze na UJK w Kielcach ( </a:t>
            </a:r>
            <a:r>
              <a:rPr lang="pl-PL" altLang="en-US" err="1">
                <a:solidFill>
                  <a:srgbClr val="000000"/>
                </a:solidFill>
                <a:latin typeface="Palatino Linotype"/>
                <a:cs typeface="Arial"/>
              </a:rPr>
              <a:t>Plauderabend</a:t>
            </a:r>
            <a:r>
              <a:rPr lang="pl-PL" altLang="en-US">
                <a:solidFill>
                  <a:srgbClr val="000000"/>
                </a:solidFill>
                <a:latin typeface="Palatino Linotype"/>
                <a:cs typeface="Arial"/>
              </a:rPr>
              <a:t>) </a:t>
            </a:r>
            <a:br>
              <a:rPr lang="pl-PL" altLang="en-US">
                <a:solidFill>
                  <a:srgbClr val="000000"/>
                </a:solidFill>
                <a:latin typeface="Palatino Linotype"/>
                <a:cs typeface="Arial"/>
              </a:rPr>
            </a:br>
            <a:r>
              <a:rPr lang="pl-PL" altLang="en-US">
                <a:solidFill>
                  <a:srgbClr val="000000"/>
                </a:solidFill>
                <a:latin typeface="Palatino Linotype"/>
                <a:cs typeface="Arial"/>
              </a:rPr>
              <a:t>i okolicznościowe lekcje z Niemcem </a:t>
            </a:r>
            <a:endParaRPr lang="pl-PL" altLang="en-US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endParaRPr lang="pl-PL" altLang="en-US">
              <a:latin typeface="Palatino Linotype" panose="0204050205050503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l-PL" altLang="en-US">
                <a:latin typeface="Palatino Linotype"/>
                <a:cs typeface="Arial"/>
              </a:rPr>
              <a:t>Tydzień Filmu Niemieckiego</a:t>
            </a:r>
          </a:p>
          <a:p>
            <a:endParaRPr lang="pl-PL" altLang="en-US">
              <a:latin typeface="Palatino Linotype" panose="0204050205050503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l-PL" altLang="en-US">
                <a:latin typeface="Palatino Linotype"/>
                <a:cs typeface="Arial"/>
              </a:rPr>
              <a:t>Międzynarodowy Dzień Tłumacza </a:t>
            </a:r>
            <a:endParaRPr lang="pl-PL" altLang="en-US">
              <a:latin typeface="Palatino Linotype" panose="02040502050505030304" pitchFamily="18" charset="0"/>
            </a:endParaRPr>
          </a:p>
          <a:p>
            <a:endParaRPr lang="pl-PL" altLang="en-US">
              <a:latin typeface="Palatino Linotype" panose="0204050205050503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l-PL" altLang="en-US">
                <a:latin typeface="Comic Sans MS"/>
                <a:cs typeface="Times New Roman"/>
              </a:rPr>
              <a:t>"</a:t>
            </a:r>
            <a:r>
              <a:rPr lang="pl-PL" altLang="en-US">
                <a:latin typeface="Palatino Linotype"/>
                <a:cs typeface="Times New Roman"/>
              </a:rPr>
              <a:t>Biała Róża"- wernisaż wystaw</a:t>
            </a:r>
            <a:r>
              <a:rPr lang="pl-PL" altLang="en-US">
                <a:latin typeface="Palatino Linotype"/>
                <a:ea typeface="Calibri" panose="020F0502020204030204" pitchFamily="34" charset="0"/>
                <a:cs typeface="Times New Roman"/>
              </a:rPr>
              <a:t>y </a:t>
            </a:r>
            <a:r>
              <a:rPr lang="pl-PL" altLang="en-US">
                <a:latin typeface="Palatino Linotype"/>
                <a:cs typeface="Times New Roman"/>
              </a:rPr>
              <a:t>w Sali Lustrzanej WDK w Kielcach</a:t>
            </a:r>
          </a:p>
          <a:p>
            <a:pPr marL="0" indent="0"/>
            <a:endParaRPr lang="pl-PL" altLang="en-US">
              <a:latin typeface="Palatino Linotype"/>
              <a:cs typeface="Times New Roman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l-PL" altLang="en-US" err="1">
                <a:latin typeface="Palatino Linotype"/>
                <a:cs typeface="Times New Roman"/>
              </a:rPr>
              <a:t>Mięzynarodowa</a:t>
            </a:r>
            <a:r>
              <a:rPr lang="pl-PL" altLang="en-US">
                <a:latin typeface="Palatino Linotype"/>
                <a:cs typeface="Times New Roman"/>
              </a:rPr>
              <a:t> wystawa "Willy Brandt-życie dla jedności"</a:t>
            </a:r>
            <a:endParaRPr lang="pl-PL" altLang="en-US">
              <a:latin typeface="Palatino Linotype" panose="02040502050505030304" pitchFamily="18" charset="0"/>
              <a:cs typeface="Times New Roman"/>
            </a:endParaRPr>
          </a:p>
          <a:p>
            <a:pPr>
              <a:buFont typeface="Wingdings" panose="05000000000000000000" pitchFamily="2" charset="2"/>
              <a:buChar char="q"/>
            </a:pPr>
            <a:endParaRPr lang="pl-PL" altLang="en-US">
              <a:latin typeface="Palatino Linotype" panose="02040502050505030304" pitchFamily="18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63DCAB7-8591-4D02-A795-0C91CF6836F2}"/>
              </a:ext>
            </a:extLst>
          </p:cNvPr>
          <p:cNvSpPr/>
          <p:nvPr/>
        </p:nvSpPr>
        <p:spPr>
          <a:xfrm>
            <a:off x="323850" y="333375"/>
            <a:ext cx="8496300" cy="954088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Udział młodzieży w wydarzeniach lokalnych, </a:t>
            </a:r>
            <a:br>
              <a:rPr lang="pl-PL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</a:br>
            <a:r>
              <a:rPr lang="pl-PL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ogólnopolskich i międzynarodowych</a:t>
            </a:r>
          </a:p>
        </p:txBody>
      </p:sp>
      <p:graphicFrame>
        <p:nvGraphicFramePr>
          <p:cNvPr id="2050" name="Object 4">
            <a:extLst>
              <a:ext uri="{FF2B5EF4-FFF2-40B4-BE49-F238E27FC236}">
                <a16:creationId xmlns:a16="http://schemas.microsoft.com/office/drawing/2014/main" id="{1DEBD363-31A4-4204-B655-911410A3C6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27988" y="6237288"/>
          <a:ext cx="390525" cy="252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8" r:id="rId3" imgW="7752381" imgH="5009524" progId="">
                  <p:embed/>
                </p:oleObj>
              </mc:Choice>
              <mc:Fallback>
                <p:oleObj r:id="rId3" imgW="7752381" imgH="500952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7988" y="6237288"/>
                        <a:ext cx="390525" cy="25241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53548A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EDEDE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Tm="4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99D083-364E-485D-9EC8-697A2AE6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89" y="107092"/>
            <a:ext cx="7902145" cy="914400"/>
          </a:xfrm>
        </p:spPr>
        <p:txBody>
          <a:bodyPr/>
          <a:lstStyle/>
          <a:p>
            <a:r>
              <a:rPr lang="pl-PL" b="1">
                <a:solidFill>
                  <a:srgbClr val="C00000"/>
                </a:solidFill>
              </a:rPr>
              <a:t>Projekty międzynarodowe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BC3FCA-8A29-429B-BF68-34C53C582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83" y="1155357"/>
            <a:ext cx="8240845" cy="4436075"/>
          </a:xfrm>
        </p:spPr>
        <p:txBody>
          <a:bodyPr>
            <a:normAutofit/>
          </a:bodyPr>
          <a:lstStyle/>
          <a:p>
            <a:pPr indent="-255270">
              <a:buFont typeface="Arial" panose="05000000000000000000" pitchFamily="2" charset="2"/>
              <a:buChar char="•"/>
            </a:pPr>
            <a:endParaRPr lang="pl-PL">
              <a:ea typeface="+mn-lt"/>
              <a:cs typeface="+mn-lt"/>
            </a:endParaRPr>
          </a:p>
          <a:p>
            <a:pPr indent="-255270">
              <a:buFont typeface="Arial" panose="05000000000000000000" pitchFamily="2" charset="2"/>
              <a:buChar char="•"/>
            </a:pPr>
            <a:r>
              <a:rPr lang="pl-PL">
                <a:ea typeface="+mn-lt"/>
                <a:cs typeface="+mn-lt"/>
              </a:rPr>
              <a:t>międzynarodowy projekt medialny „JUGEND SCHREIBT”  </a:t>
            </a:r>
            <a:br>
              <a:rPr lang="pl-PL">
                <a:ea typeface="+mn-lt"/>
                <a:cs typeface="+mn-lt"/>
              </a:rPr>
            </a:br>
            <a:r>
              <a:rPr lang="pl-PL">
                <a:ea typeface="+mn-lt"/>
                <a:cs typeface="+mn-lt"/>
              </a:rPr>
              <a:t>pod patronatem </a:t>
            </a:r>
            <a:r>
              <a:rPr lang="pl-PL" err="1">
                <a:ea typeface="+mn-lt"/>
                <a:cs typeface="+mn-lt"/>
              </a:rPr>
              <a:t>Frankfurter</a:t>
            </a:r>
            <a:r>
              <a:rPr lang="pl-PL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Allgemeine</a:t>
            </a:r>
            <a:r>
              <a:rPr lang="pl-PL">
                <a:ea typeface="+mn-lt"/>
                <a:cs typeface="+mn-lt"/>
              </a:rPr>
              <a:t> Zeitung 2021/2022 </a:t>
            </a:r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D11F55B0-5D7B-498A-97DC-AA566CDB6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507" y="1276024"/>
            <a:ext cx="1709608" cy="166018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9" name="Obraz 9">
            <a:extLst>
              <a:ext uri="{FF2B5EF4-FFF2-40B4-BE49-F238E27FC236}">
                <a16:creationId xmlns:a16="http://schemas.microsoft.com/office/drawing/2014/main" id="{171D7249-32D5-4292-A0AB-BC180A030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243" y="4232189"/>
            <a:ext cx="2446638" cy="244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8721"/>
      </p:ext>
    </p:extLst>
  </p:cSld>
  <p:clrMapOvr>
    <a:masterClrMapping/>
  </p:clrMapOvr>
  <p:transition spd="med" advTm="4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ECA58884-9A65-4FD0-830C-3454E56E4625}"/>
              </a:ext>
            </a:extLst>
          </p:cNvPr>
          <p:cNvSpPr/>
          <p:nvPr/>
        </p:nvSpPr>
        <p:spPr>
          <a:xfrm>
            <a:off x="323850" y="260350"/>
            <a:ext cx="9072563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Egzaminy dyplomowe  </a:t>
            </a:r>
            <a:r>
              <a:rPr lang="pl-PL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D</a:t>
            </a:r>
            <a:r>
              <a:rPr lang="pl-PL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S</a:t>
            </a:r>
            <a:r>
              <a:rPr lang="pl-PL" sz="2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D</a:t>
            </a:r>
            <a:r>
              <a:rPr lang="pl-PL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B2 / C1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33F6EA4-E94D-44EC-B925-E3B473FF4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28184" y="836712"/>
            <a:ext cx="2527322" cy="212718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I:\DCIM\101HP627\HPIM4244.JPG">
            <a:extLst>
              <a:ext uri="{FF2B5EF4-FFF2-40B4-BE49-F238E27FC236}">
                <a16:creationId xmlns:a16="http://schemas.microsoft.com/office/drawing/2014/main" id="{ED459B8D-0409-4E83-A749-B3CD0B332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980728"/>
            <a:ext cx="2686941" cy="202235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127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078" name="Picture 2" descr="C:\Users\user\Desktop\fotka 2.jpg">
            <a:extLst>
              <a:ext uri="{FF2B5EF4-FFF2-40B4-BE49-F238E27FC236}">
                <a16:creationId xmlns:a16="http://schemas.microsoft.com/office/drawing/2014/main" id="{B3D1C3FC-630A-4186-AA05-E42EF5A77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51" y="4938741"/>
            <a:ext cx="280828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3" descr="C:\Users\Madzia\Desktop\20171128_131801.jpg">
            <a:extLst>
              <a:ext uri="{FF2B5EF4-FFF2-40B4-BE49-F238E27FC236}">
                <a16:creationId xmlns:a16="http://schemas.microsoft.com/office/drawing/2014/main" id="{7EC8941C-5CAF-4E3C-B75D-C98AB0A81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924175"/>
            <a:ext cx="3000375" cy="1952625"/>
          </a:xfrm>
          <a:prstGeom prst="rect">
            <a:avLst/>
          </a:prstGeom>
          <a:noFill/>
          <a:ln w="9525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Symbol zastępczy zawartości 4" descr="20181128_181154.jpg">
            <a:extLst>
              <a:ext uri="{FF2B5EF4-FFF2-40B4-BE49-F238E27FC236}">
                <a16:creationId xmlns:a16="http://schemas.microsoft.com/office/drawing/2014/main" id="{7D041895-C28E-42E4-81A4-C8EAE18324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924175"/>
            <a:ext cx="2989263" cy="1736725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2" descr="C:\Users\DOM\Desktop\DSC_1012.JPG">
            <a:extLst>
              <a:ext uri="{FF2B5EF4-FFF2-40B4-BE49-F238E27FC236}">
                <a16:creationId xmlns:a16="http://schemas.microsoft.com/office/drawing/2014/main" id="{2A3880FB-FDFE-4D83-BC2F-B9C8096B2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722" y="4848898"/>
            <a:ext cx="3168650" cy="1782762"/>
          </a:xfrm>
          <a:prstGeom prst="rect">
            <a:avLst/>
          </a:prstGeom>
          <a:noFill/>
          <a:ln w="9525" cap="rnd">
            <a:solidFill>
              <a:srgbClr val="FF0000">
                <a:alpha val="98822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7CA2F47F-869D-4040-A4C6-BC7EE0EBC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3011195"/>
            <a:ext cx="2320196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83" name="Picture 3" descr="D:\SABINKA  12.08..2014r\JA 2\BIEŻĄCE\DSD na ww i kronika\Zdjecia\egzamin 2.12.2009\Egzamin 2009r\P1030015.JPG">
            <a:extLst>
              <a:ext uri="{FF2B5EF4-FFF2-40B4-BE49-F238E27FC236}">
                <a16:creationId xmlns:a16="http://schemas.microsoft.com/office/drawing/2014/main" id="{9667C199-636E-454F-B73D-DC2290640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244792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4" name="Object 4">
            <a:extLst>
              <a:ext uri="{FF2B5EF4-FFF2-40B4-BE49-F238E27FC236}">
                <a16:creationId xmlns:a16="http://schemas.microsoft.com/office/drawing/2014/main" id="{94FC7683-77F6-4F45-B33A-31534BB153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5445125"/>
          <a:ext cx="779462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6" r:id="rId11" imgW="7752381" imgH="5009524" progId="">
                  <p:embed/>
                </p:oleObj>
              </mc:Choice>
              <mc:Fallback>
                <p:oleObj r:id="rId11" imgW="7752381" imgH="500952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5445125"/>
                        <a:ext cx="779462" cy="5048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53548A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EDEDE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az 3" descr="Obraz zawierający podłoże, wewnątrz, osoba, pomieszczenie&#10;&#10;Opis wygenerowany automatycznie">
            <a:extLst>
              <a:ext uri="{FF2B5EF4-FFF2-40B4-BE49-F238E27FC236}">
                <a16:creationId xmlns:a16="http://schemas.microsoft.com/office/drawing/2014/main" id="{A1157FBA-2B60-4637-A9D6-30C457A9A0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19" y="5008671"/>
            <a:ext cx="2743200" cy="169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4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4F40329-1253-42D1-9EED-6D4CB7563D89}"/>
              </a:ext>
            </a:extLst>
          </p:cNvPr>
          <p:cNvSpPr txBox="1"/>
          <p:nvPr/>
        </p:nvSpPr>
        <p:spPr>
          <a:xfrm>
            <a:off x="314325" y="404813"/>
            <a:ext cx="814546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Jeśli zdecydujesz się wziąć udział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w programie DSD…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E865E1E-8725-43D7-A759-050CDC58F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988840"/>
            <a:ext cx="6000328" cy="43502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4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52864A6-5E09-43AF-B291-846ACA31F551}"/>
              </a:ext>
            </a:extLst>
          </p:cNvPr>
          <p:cNvSpPr txBox="1"/>
          <p:nvPr/>
        </p:nvSpPr>
        <p:spPr>
          <a:xfrm>
            <a:off x="395288" y="188913"/>
            <a:ext cx="6840537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Czeka Cię intensywna nauka języka niemieckiego.</a:t>
            </a:r>
          </a:p>
        </p:txBody>
      </p:sp>
      <p:pic>
        <p:nvPicPr>
          <p:cNvPr id="1026" name="Picture 2" descr="C:\Users\Iza\Desktop\zdjęcia\Samsung Galaxy S4\20140326_110229.jpg">
            <a:extLst>
              <a:ext uri="{FF2B5EF4-FFF2-40B4-BE49-F238E27FC236}">
                <a16:creationId xmlns:a16="http://schemas.microsoft.com/office/drawing/2014/main" id="{32C2B41C-BBED-4F1D-BF24-C511E8AE1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8"/>
            <a:ext cx="3240360" cy="1822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51F0C2BC-4F83-41A4-A977-A84137F54AEE}"/>
              </a:ext>
            </a:extLst>
          </p:cNvPr>
          <p:cNvSpPr/>
          <p:nvPr/>
        </p:nvSpPr>
        <p:spPr>
          <a:xfrm>
            <a:off x="179388" y="3429000"/>
            <a:ext cx="8208962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indent="-256032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Stypendia dla uczniów realizujących program DSD za osiągnięcia i bardzo dobre wyniki w nauce</a:t>
            </a:r>
            <a:endParaRPr lang="pl-PL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AAEDF500-7C3F-4FE0-9F10-8FBFA55B2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4652963"/>
            <a:ext cx="2881313" cy="1935162"/>
          </a:xfrm>
          <a:prstGeom prst="rect">
            <a:avLst/>
          </a:prstGeom>
          <a:noFill/>
          <a:ln w="19050" cmpd="sng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EC442F1-2933-42C1-87B1-4F86A3EDA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89227">
            <a:off x="2381475" y="4872235"/>
            <a:ext cx="2591272" cy="2063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1" name="Picture 2" descr="D:\SABINKA  12.08..2014r\JA 2\BIEŻĄCE\DSD na ww i kronika\Zdjecia\warsztaty 6.03.2017.jpg">
            <a:extLst>
              <a:ext uri="{FF2B5EF4-FFF2-40B4-BE49-F238E27FC236}">
                <a16:creationId xmlns:a16="http://schemas.microsoft.com/office/drawing/2014/main" id="{86B8D28E-B56D-40AF-9CBC-127F351CB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46200"/>
            <a:ext cx="3527425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4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7DE7342D-D443-4323-A1FB-94FA72A1CB30}"/>
              </a:ext>
            </a:extLst>
          </p:cNvPr>
          <p:cNvSpPr txBox="1">
            <a:spLocks noGrp="1"/>
          </p:cNvSpPr>
          <p:nvPr>
            <p:ph sz="quarter" idx="13"/>
          </p:nvPr>
        </p:nvSpPr>
        <p:spPr>
          <a:xfrm>
            <a:off x="0" y="14288"/>
            <a:ext cx="8820150" cy="2062162"/>
          </a:xfrm>
        </p:spPr>
        <p:txBody>
          <a:bodyPr wrap="square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sz="3200" b="1"/>
              <a:t>Przed Tobą niesamowite projekty językowe, wyjazdy, wycieczki…. do Niemiec, Austrii, Szwajcarii, Liechtensteinu, Danii, Belgii, Holandii i……</a:t>
            </a:r>
          </a:p>
        </p:txBody>
      </p:sp>
      <p:pic>
        <p:nvPicPr>
          <p:cNvPr id="22531" name="Symbol zastępczy zawartości 3" descr="IMG_20180409_102646-1.jpg">
            <a:extLst>
              <a:ext uri="{FF2B5EF4-FFF2-40B4-BE49-F238E27FC236}">
                <a16:creationId xmlns:a16="http://schemas.microsoft.com/office/drawing/2014/main" id="{1BA42795-0169-463F-ABCA-F74EDE02879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36838"/>
            <a:ext cx="2922588" cy="1855787"/>
          </a:xfrm>
        </p:spPr>
      </p:pic>
      <p:pic>
        <p:nvPicPr>
          <p:cNvPr id="22532" name="Symbol zastępczy zawartości 3" descr="IMG_20180407_202947_pano.jpg">
            <a:extLst>
              <a:ext uri="{FF2B5EF4-FFF2-40B4-BE49-F238E27FC236}">
                <a16:creationId xmlns:a16="http://schemas.microsoft.com/office/drawing/2014/main" id="{84CD75FA-33C9-4517-9DCE-2F52A1521FE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133600"/>
            <a:ext cx="3343275" cy="2027238"/>
          </a:xfrm>
        </p:spPr>
      </p:pic>
      <p:pic>
        <p:nvPicPr>
          <p:cNvPr id="8" name="Picture 3" descr="C:\Users\sabcia\Desktop\DSD na ww i kronika\Zdjecia\Niemcy 2010\7a5d146a8b.jpeg">
            <a:extLst>
              <a:ext uri="{FF2B5EF4-FFF2-40B4-BE49-F238E27FC236}">
                <a16:creationId xmlns:a16="http://schemas.microsoft.com/office/drawing/2014/main" id="{E1BDDE78-54BF-40D8-9667-C22CD21CF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653136"/>
            <a:ext cx="2541384" cy="19077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4" name="Symbol zastępczy zawartości 3" descr="IMG_20180409_124649.jpg">
            <a:extLst>
              <a:ext uri="{FF2B5EF4-FFF2-40B4-BE49-F238E27FC236}">
                <a16:creationId xmlns:a16="http://schemas.microsoft.com/office/drawing/2014/main" id="{E3F8013C-B36C-4C98-B52C-B76281FB3B2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500438"/>
            <a:ext cx="2808287" cy="1622425"/>
          </a:xfrm>
        </p:spPr>
      </p:pic>
      <p:pic>
        <p:nvPicPr>
          <p:cNvPr id="22535" name="Symbol zastępczy zawartości 3" descr="IMG_20181211_171617.jpg">
            <a:extLst>
              <a:ext uri="{FF2B5EF4-FFF2-40B4-BE49-F238E27FC236}">
                <a16:creationId xmlns:a16="http://schemas.microsoft.com/office/drawing/2014/main" id="{CBD23317-6939-4EA5-B957-EA0D7C30113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724400"/>
            <a:ext cx="2952750" cy="1828800"/>
          </a:xfrm>
        </p:spPr>
      </p:pic>
      <p:pic>
        <p:nvPicPr>
          <p:cNvPr id="22536" name="Picture 3" descr="C:\Users\DOM\Desktop\11.JPG">
            <a:extLst>
              <a:ext uri="{FF2B5EF4-FFF2-40B4-BE49-F238E27FC236}">
                <a16:creationId xmlns:a16="http://schemas.microsoft.com/office/drawing/2014/main" id="{29CE20DE-DFC1-418A-843B-41FA08D7F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868863"/>
            <a:ext cx="268605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4" descr="C:\Users\DOM\Desktop\4.JPG">
            <a:extLst>
              <a:ext uri="{FF2B5EF4-FFF2-40B4-BE49-F238E27FC236}">
                <a16:creationId xmlns:a16="http://schemas.microsoft.com/office/drawing/2014/main" id="{E54512D5-3841-48C7-9AC6-5F4472FD4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773238"/>
            <a:ext cx="28575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4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447B691-3E23-42B1-8737-FE494CEA7129}"/>
              </a:ext>
            </a:extLst>
          </p:cNvPr>
          <p:cNvSpPr txBox="1"/>
          <p:nvPr/>
        </p:nvSpPr>
        <p:spPr>
          <a:xfrm>
            <a:off x="250825" y="260350"/>
            <a:ext cx="8208963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Weźmiesz udział w różnych stypendiach     i programach naukowych.</a:t>
            </a:r>
          </a:p>
        </p:txBody>
      </p:sp>
      <p:pic>
        <p:nvPicPr>
          <p:cNvPr id="3" name="Picture 10" descr="C:\Users\DOM\Desktop\IMG_0554.jpg">
            <a:extLst>
              <a:ext uri="{FF2B5EF4-FFF2-40B4-BE49-F238E27FC236}">
                <a16:creationId xmlns:a16="http://schemas.microsoft.com/office/drawing/2014/main" id="{246DB69A-7989-4EA3-813F-BFC9BE469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781300"/>
            <a:ext cx="4032250" cy="302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4" name="Picture 11" descr="C:\Users\DOM\Desktop\10497523_689943014433600_6860396208458700525_o.jpg">
            <a:extLst>
              <a:ext uri="{FF2B5EF4-FFF2-40B4-BE49-F238E27FC236}">
                <a16:creationId xmlns:a16="http://schemas.microsoft.com/office/drawing/2014/main" id="{5D64548C-A702-4165-B492-80364FFCA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3644900"/>
            <a:ext cx="4535488" cy="2651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5" name="Picture 2" descr="C:\Users\Iza\Desktop\zdjęcia\DSD 2014 Monachium\20140515_102022.jpg">
            <a:extLst>
              <a:ext uri="{FF2B5EF4-FFF2-40B4-BE49-F238E27FC236}">
                <a16:creationId xmlns:a16="http://schemas.microsoft.com/office/drawing/2014/main" id="{F7854C62-1938-433D-A110-901C7A245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340768"/>
            <a:ext cx="4096454" cy="2304256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chemeClr val="bg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4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.Łakomiec.jpg">
            <a:extLst>
              <a:ext uri="{FF2B5EF4-FFF2-40B4-BE49-F238E27FC236}">
                <a16:creationId xmlns:a16="http://schemas.microsoft.com/office/drawing/2014/main" id="{4B88280C-CEC1-4A89-8AD1-58B1524AF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500438"/>
            <a:ext cx="5016500" cy="28209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Picture 9" descr="C:\Users\DOM\Desktop\DSC08571.jpg">
            <a:extLst>
              <a:ext uri="{FF2B5EF4-FFF2-40B4-BE49-F238E27FC236}">
                <a16:creationId xmlns:a16="http://schemas.microsoft.com/office/drawing/2014/main" id="{D0B9DFBE-72E2-4354-A9FC-451EF63F6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404813"/>
            <a:ext cx="3330575" cy="44418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3076E5-665D-4E4E-A5E8-8A3354170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89227">
            <a:off x="924638" y="218649"/>
            <a:ext cx="3851920" cy="30668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1" name="Bild 1" descr="Beschreibung: Y:\aka\Studentische Hilfskräfte\Logos\Logo_JadeHochschule_WHV.jpg">
            <a:extLst>
              <a:ext uri="{FF2B5EF4-FFF2-40B4-BE49-F238E27FC236}">
                <a16:creationId xmlns:a16="http://schemas.microsoft.com/office/drawing/2014/main" id="{720A9F9E-9D09-4DCF-8D1B-E4FA216CF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2233613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 descr="dhbw_mosbach_2014">
            <a:extLst>
              <a:ext uri="{FF2B5EF4-FFF2-40B4-BE49-F238E27FC236}">
                <a16:creationId xmlns:a16="http://schemas.microsoft.com/office/drawing/2014/main" id="{1A511499-5FF6-4946-96D7-B71E92ACD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516563"/>
            <a:ext cx="3429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4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>
            <a:extLst>
              <a:ext uri="{FF2B5EF4-FFF2-40B4-BE49-F238E27FC236}">
                <a16:creationId xmlns:a16="http://schemas.microsoft.com/office/drawing/2014/main" id="{43F14577-FFDE-43CE-99EA-9A5804068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32" y="1922368"/>
            <a:ext cx="4259764" cy="2444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4" descr="Obraz zawierający pozujący, grupa, osoba, stojące&#10;&#10;Opis wygenerowany automatycznie">
            <a:extLst>
              <a:ext uri="{FF2B5EF4-FFF2-40B4-BE49-F238E27FC236}">
                <a16:creationId xmlns:a16="http://schemas.microsoft.com/office/drawing/2014/main" id="{8ECE2273-B7E7-42AD-BB5B-7B262091F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479" y="301209"/>
            <a:ext cx="3914077" cy="2274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201AAE8-0D16-4FD4-A7D9-886CBF61D4FB}"/>
              </a:ext>
            </a:extLst>
          </p:cNvPr>
          <p:cNvSpPr txBox="1"/>
          <p:nvPr/>
        </p:nvSpPr>
        <p:spPr>
          <a:xfrm>
            <a:off x="178421" y="122664"/>
            <a:ext cx="4482788" cy="1631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 b="1">
                <a:latin typeface="Arial"/>
                <a:cs typeface="Arial"/>
              </a:rPr>
              <a:t>Uczniowie DSD nie zwalniają tempa pracy nawet podczas nauki zdalnej i podtrzymując chlubną tradycję - zdając egzaminy </a:t>
            </a:r>
            <a:endParaRPr lang="pl-PL" sz="2000" b="1"/>
          </a:p>
          <a:p>
            <a:pPr algn="ctr"/>
            <a:r>
              <a:rPr lang="pl-PL" sz="2000" b="1">
                <a:latin typeface="Arial"/>
                <a:cs typeface="Arial"/>
              </a:rPr>
              <a:t>D</a:t>
            </a:r>
            <a:r>
              <a:rPr lang="pl-PL" sz="2000" b="1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pl-PL" sz="2000" b="1">
                <a:solidFill>
                  <a:srgbClr val="FFFF00"/>
                </a:solidFill>
                <a:latin typeface="Arial"/>
                <a:cs typeface="Arial"/>
              </a:rPr>
              <a:t>D</a:t>
            </a:r>
            <a:r>
              <a:rPr lang="pl-PL" sz="2000" b="1">
                <a:latin typeface="Arial"/>
                <a:cs typeface="Arial"/>
              </a:rPr>
              <a:t> </a:t>
            </a:r>
            <a:r>
              <a:rPr lang="pl-PL" sz="2000" b="1">
                <a:solidFill>
                  <a:srgbClr val="FF0000"/>
                </a:solidFill>
                <a:latin typeface="Arial"/>
                <a:cs typeface="Arial"/>
              </a:rPr>
              <a:t>B2 / C1</a:t>
            </a:r>
            <a:r>
              <a:rPr lang="pl-PL" sz="2000" b="1">
                <a:latin typeface="Arial"/>
                <a:cs typeface="Arial"/>
              </a:rPr>
              <a:t>  PERFEKT </a:t>
            </a:r>
            <a:endParaRPr lang="pl-PL" sz="2000" b="1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08A1543-994A-4988-B4A3-8839899665C2}"/>
              </a:ext>
            </a:extLst>
          </p:cNvPr>
          <p:cNvSpPr txBox="1"/>
          <p:nvPr/>
        </p:nvSpPr>
        <p:spPr>
          <a:xfrm>
            <a:off x="5296830" y="2698597"/>
            <a:ext cx="3222702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ctr">
              <a:buFont typeface="Wingdings,Sans-Serif"/>
              <a:buChar char="Ø"/>
            </a:pPr>
            <a:r>
              <a:rPr lang="pl-PL" b="1" dirty="0">
                <a:latin typeface="Arial"/>
                <a:cs typeface="Arial"/>
              </a:rPr>
              <a:t>Biorą udział </a:t>
            </a:r>
            <a:endParaRPr lang="en-US" b="1">
              <a:latin typeface="Arial"/>
              <a:cs typeface="Arial"/>
            </a:endParaRPr>
          </a:p>
          <a:p>
            <a:pPr algn="ctr"/>
            <a:r>
              <a:rPr lang="pl-PL" b="1" dirty="0">
                <a:latin typeface="Arial"/>
                <a:cs typeface="Arial"/>
              </a:rPr>
              <a:t>     w wideokonferencjach</a:t>
            </a:r>
            <a:endParaRPr lang="en-US" b="1">
              <a:latin typeface="Arial"/>
              <a:cs typeface="Arial"/>
            </a:endParaRPr>
          </a:p>
          <a:p>
            <a:pPr algn="ctr"/>
            <a:r>
              <a:rPr lang="pl-PL" b="1" dirty="0">
                <a:latin typeface="Arial"/>
                <a:cs typeface="Arial"/>
              </a:rPr>
              <a:t>     z przedstawicielami ZfA </a:t>
            </a:r>
            <a:endParaRPr lang="en-US" b="1">
              <a:latin typeface="Arial"/>
              <a:cs typeface="Arial"/>
            </a:endParaRPr>
          </a:p>
          <a:p>
            <a:endParaRPr lang="pl-PL" b="1">
              <a:latin typeface="Arial"/>
              <a:cs typeface="Arial"/>
            </a:endParaRPr>
          </a:p>
          <a:p>
            <a:endParaRPr lang="pl-PL" b="1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ctr">
              <a:buFont typeface="Wingdings,Sans-Serif"/>
              <a:buChar char="Ø"/>
            </a:pPr>
            <a:r>
              <a:rPr lang="pl-PL" b="1" dirty="0">
                <a:solidFill>
                  <a:srgbClr val="FF0000"/>
                </a:solidFill>
                <a:latin typeface="Arial"/>
                <a:cs typeface="Arial"/>
              </a:rPr>
              <a:t>Uczestniczą </a:t>
            </a:r>
          </a:p>
          <a:p>
            <a:pPr algn="ctr"/>
            <a:r>
              <a:rPr lang="pl-PL" b="1" dirty="0">
                <a:solidFill>
                  <a:srgbClr val="FF0000"/>
                </a:solidFill>
                <a:latin typeface="Arial"/>
                <a:cs typeface="Arial"/>
              </a:rPr>
              <a:t>    wirtualnych spotkaniach i webinariach dotyczących stypendiów oraz studiów na renomowanych uczelniach w Niemczech</a:t>
            </a:r>
            <a:endParaRPr lang="pl-PL"/>
          </a:p>
          <a:p>
            <a:endParaRPr lang="pl-PL" b="1">
              <a:latin typeface="Arial"/>
              <a:cs typeface="Arial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14837B6-4D28-40B3-8F0F-E4E4526405CB}"/>
              </a:ext>
            </a:extLst>
          </p:cNvPr>
          <p:cNvSpPr txBox="1"/>
          <p:nvPr/>
        </p:nvSpPr>
        <p:spPr>
          <a:xfrm>
            <a:off x="-2089" y="4714874"/>
            <a:ext cx="4482789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ctr">
              <a:buFont typeface="Wingdings"/>
              <a:buChar char="Ø"/>
            </a:pPr>
            <a:r>
              <a:rPr lang="pl-PL" b="1" dirty="0">
                <a:latin typeface="Arial"/>
                <a:cs typeface="Arial"/>
              </a:rPr>
              <a:t>Biorą udział w dniach otwartych zarówno na uczelniach w Polsce m.in. na Uniwersytecie Jagiellońskim</a:t>
            </a:r>
            <a:endParaRPr lang="pl-PL" dirty="0">
              <a:latin typeface="Arial"/>
              <a:cs typeface="Arial"/>
            </a:endParaRPr>
          </a:p>
          <a:p>
            <a:pPr algn="ctr"/>
            <a:r>
              <a:rPr lang="pl-PL" b="1" dirty="0">
                <a:latin typeface="Arial"/>
                <a:cs typeface="Arial"/>
              </a:rPr>
              <a:t>    jak i w Niemczech np. </a:t>
            </a:r>
          </a:p>
          <a:p>
            <a:pPr algn="ctr"/>
            <a:r>
              <a:rPr lang="pl-PL" b="1" dirty="0">
                <a:latin typeface="Arial"/>
                <a:cs typeface="Arial"/>
              </a:rPr>
              <a:t>    na Uniwersytecie w Stuttgarcie czy Frankfurcie nad Menem.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94482593"/>
      </p:ext>
    </p:extLst>
  </p:cSld>
  <p:clrMapOvr>
    <a:masterClrMapping/>
  </p:clrMapOvr>
  <p:transition spd="med" advTm="4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1A81AE-A601-4309-A933-8B07C040F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404813"/>
            <a:ext cx="7543800" cy="914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</a:t>
            </a:r>
            <a:r>
              <a:rPr lang="pl-PL" sz="5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</a:t>
            </a:r>
            <a:r>
              <a:rPr lang="pl-PL" sz="5400" b="1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</a:t>
            </a:r>
            <a:r>
              <a:rPr lang="pl-PL"/>
              <a:t> B2/C1 w VI LO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FDE0DAB-D50C-4579-B82A-189C6BBAC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196975"/>
            <a:ext cx="8064500" cy="5184775"/>
          </a:xfrm>
        </p:spPr>
        <p:txBody>
          <a:bodyPr/>
          <a:lstStyle/>
          <a:p>
            <a:pPr marL="274320" indent="-256032" eaLnBrk="1" fontAlgn="auto" hangingPunct="1">
              <a:spcAft>
                <a:spcPts val="0"/>
              </a:spcAft>
              <a:defRPr/>
            </a:pPr>
            <a:r>
              <a:rPr lang="pl-PL" sz="3200">
                <a:effectLst/>
                <a:cs typeface="Times New Roman" pitchFamily="18" charset="0"/>
              </a:rPr>
              <a:t>VI Liceum Ogólnokształcące im. Juliusza Słowackiego w Kielcach jako jedyne w województwie świętokrzyskim przygotowuje uczniów do </a:t>
            </a:r>
            <a:r>
              <a:rPr lang="pl-PL" sz="3200" b="1">
                <a:effectLst/>
                <a:cs typeface="Times New Roman" pitchFamily="18" charset="0"/>
              </a:rPr>
              <a:t>Dyplomu Języka Niemieckiego stopnia II B2 /C1</a:t>
            </a:r>
            <a:r>
              <a:rPr lang="pl-PL" sz="3200">
                <a:effectLst/>
                <a:cs typeface="Times New Roman" pitchFamily="18" charset="0"/>
              </a:rPr>
              <a:t> Sekretariatu Ministrów Kultury w Niemczech (</a:t>
            </a:r>
            <a:r>
              <a:rPr lang="pl-PL" sz="3200" b="1" err="1">
                <a:effectLst/>
                <a:cs typeface="Times New Roman" pitchFamily="18" charset="0"/>
              </a:rPr>
              <a:t>Deutsches</a:t>
            </a:r>
            <a:r>
              <a:rPr lang="pl-PL" sz="3200" b="1">
                <a:effectLst/>
                <a:cs typeface="Times New Roman" pitchFamily="18" charset="0"/>
              </a:rPr>
              <a:t> </a:t>
            </a:r>
            <a:r>
              <a:rPr lang="pl-PL" sz="3200" b="1" err="1">
                <a:effectLst/>
                <a:cs typeface="Times New Roman" pitchFamily="18" charset="0"/>
              </a:rPr>
              <a:t>Sprachdiplom</a:t>
            </a:r>
            <a:r>
              <a:rPr lang="pl-PL" sz="3200" b="1">
                <a:effectLst/>
                <a:cs typeface="Times New Roman" pitchFamily="18" charset="0"/>
              </a:rPr>
              <a:t> </a:t>
            </a:r>
            <a:r>
              <a:rPr lang="pl-PL" sz="3200" err="1">
                <a:effectLst/>
                <a:cs typeface="Times New Roman" pitchFamily="18" charset="0"/>
              </a:rPr>
              <a:t>Stufe</a:t>
            </a:r>
            <a:r>
              <a:rPr lang="pl-PL" sz="3200">
                <a:effectLst/>
                <a:cs typeface="Times New Roman" pitchFamily="18" charset="0"/>
              </a:rPr>
              <a:t> II, zwany w</a:t>
            </a:r>
            <a:r>
              <a:rPr lang="pl-PL" sz="3200">
                <a:solidFill>
                  <a:srgbClr val="484848"/>
                </a:solidFill>
                <a:effectLst/>
                <a:cs typeface="Times New Roman" pitchFamily="18" charset="0"/>
              </a:rPr>
              <a:t> </a:t>
            </a:r>
            <a:r>
              <a:rPr lang="pl-PL" sz="3200">
                <a:effectLst/>
                <a:cs typeface="Times New Roman" pitchFamily="18" charset="0"/>
              </a:rPr>
              <a:t>skrócie</a:t>
            </a:r>
            <a:r>
              <a:rPr lang="pl-PL" sz="3200">
                <a:solidFill>
                  <a:srgbClr val="484848"/>
                </a:solidFill>
                <a:effectLst/>
                <a:cs typeface="Times New Roman" pitchFamily="18" charset="0"/>
              </a:rPr>
              <a:t> </a:t>
            </a:r>
            <a:r>
              <a:rPr lang="pl-PL" sz="3600" b="1">
                <a:effectLst/>
                <a:cs typeface="Times New Roman" pitchFamily="18" charset="0"/>
              </a:rPr>
              <a:t>D</a:t>
            </a:r>
            <a:r>
              <a:rPr lang="pl-PL" sz="3600" b="1">
                <a:solidFill>
                  <a:srgbClr val="FF0000"/>
                </a:solidFill>
                <a:effectLst/>
                <a:cs typeface="Times New Roman" pitchFamily="18" charset="0"/>
              </a:rPr>
              <a:t>S</a:t>
            </a:r>
            <a:r>
              <a:rPr lang="pl-PL" sz="3600" b="1">
                <a:solidFill>
                  <a:srgbClr val="FFC000"/>
                </a:solidFill>
                <a:effectLst/>
                <a:cs typeface="Times New Roman" pitchFamily="18" charset="0"/>
              </a:rPr>
              <a:t>D</a:t>
            </a:r>
            <a:r>
              <a:rPr lang="pl-PL" sz="3600">
                <a:solidFill>
                  <a:srgbClr val="484848"/>
                </a:solidFill>
                <a:effectLst/>
                <a:cs typeface="Times New Roman" pitchFamily="18" charset="0"/>
              </a:rPr>
              <a:t> </a:t>
            </a:r>
            <a:r>
              <a:rPr lang="pl-PL" sz="3200">
                <a:effectLst/>
                <a:cs typeface="Times New Roman" pitchFamily="18" charset="0"/>
              </a:rPr>
              <a:t>B2 /C1)</a:t>
            </a:r>
            <a:endParaRPr lang="pl-PL" sz="4400">
              <a:effectLst/>
            </a:endParaRPr>
          </a:p>
          <a:p>
            <a:pPr marL="274320" indent="-256032" eaLnBrk="1" fontAlgn="auto" hangingPunct="1">
              <a:spcAft>
                <a:spcPts val="0"/>
              </a:spcAft>
              <a:defRPr/>
            </a:pPr>
            <a:endParaRPr lang="pl-PL"/>
          </a:p>
        </p:txBody>
      </p:sp>
    </p:spTree>
  </p:cSld>
  <p:clrMapOvr>
    <a:masterClrMapping/>
  </p:clrMapOvr>
  <p:transition spd="med" advTm="4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70FAD55-E488-4F4D-B673-6E9E53FB3B9E}"/>
              </a:ext>
            </a:extLst>
          </p:cNvPr>
          <p:cNvSpPr txBox="1"/>
          <p:nvPr/>
        </p:nvSpPr>
        <p:spPr>
          <a:xfrm>
            <a:off x="251520" y="1124744"/>
            <a:ext cx="8604448" cy="3785652"/>
          </a:xfrm>
          <a:prstGeom prst="rect">
            <a:avLst/>
          </a:prstGeom>
          <a:noFill/>
          <a:ln w="88900" cap="rnd" cmpd="tri">
            <a:solidFill>
              <a:schemeClr val="bg2">
                <a:lumMod val="50000"/>
              </a:schemeClr>
            </a:solidFill>
          </a:ln>
          <a:effectLst>
            <a:innerShdw blurRad="114300">
              <a:srgbClr val="FF0000">
                <a:alpha val="10000"/>
              </a:srgbClr>
            </a:innerShdw>
          </a:effectLst>
          <a:scene3d>
            <a:camera prst="orthographicFront"/>
            <a:lightRig rig="threePt" dir="t"/>
          </a:scene3d>
          <a:sp3d>
            <a:bevelT w="3175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Uczeń </a:t>
            </a:r>
            <a:r>
              <a:rPr lang="pl-PL" sz="4400" b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DSD</a:t>
            </a:r>
            <a:r>
              <a:rPr lang="pl-PL" sz="4400" b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br>
              <a:rPr lang="pl-PL" sz="2800" b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pl-PL" sz="2800" b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to człowiek inteligentny, </a:t>
            </a:r>
            <a:br>
              <a:rPr lang="pl-PL" sz="2800" b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pl-PL" sz="2800" b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odważny, otwarty na nowe znajomości. To ktoś, kto nie boi się trudnych wyzwań, a nauka niemieckiego sprawia mu prawdziwą przyjemność. Zna problemy współczesnego świata i z łatwością poradzi sobie w życiu.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Jest pewny siebie i świadomy swojej wartości.</a:t>
            </a:r>
          </a:p>
        </p:txBody>
      </p:sp>
      <p:graphicFrame>
        <p:nvGraphicFramePr>
          <p:cNvPr id="4098" name="Object 4">
            <a:extLst>
              <a:ext uri="{FF2B5EF4-FFF2-40B4-BE49-F238E27FC236}">
                <a16:creationId xmlns:a16="http://schemas.microsoft.com/office/drawing/2014/main" id="{F4450043-39A6-4531-B5B1-11994C9C13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63938" y="5229225"/>
          <a:ext cx="1398587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8" r:id="rId3" imgW="7752381" imgH="5009524" progId="">
                  <p:embed/>
                </p:oleObj>
              </mc:Choice>
              <mc:Fallback>
                <p:oleObj r:id="rId3" imgW="7752381" imgH="500952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5229225"/>
                        <a:ext cx="1398587" cy="9032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53548A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EDEDE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Tm="7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rostokąt 1">
            <a:extLst>
              <a:ext uri="{FF2B5EF4-FFF2-40B4-BE49-F238E27FC236}">
                <a16:creationId xmlns:a16="http://schemas.microsoft.com/office/drawing/2014/main" id="{46FD49EC-94BA-4AF2-A0A3-C3B8D598B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1341438"/>
            <a:ext cx="7416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>
            <a:spAutoFit/>
          </a:bodyPr>
          <a:lstStyle/>
          <a:p>
            <a:pPr>
              <a:defRPr/>
            </a:pPr>
            <a:r>
              <a:rPr lang="pl-PL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A dla wtajemniczonych zwolenników języka niemieckiego krótki filmik, w którym wystąpili  uczniowie  realizujący ten program.</a:t>
            </a:r>
          </a:p>
          <a:p>
            <a:pPr>
              <a:defRPr/>
            </a:pPr>
            <a:br>
              <a:rPr lang="pl-PL" sz="2400">
                <a:latin typeface="Arial" charset="0"/>
                <a:cs typeface="Arial" charset="0"/>
                <a:hlinkClick r:id="rId2" invalidUrl="http://"/>
              </a:rPr>
            </a:br>
            <a:endParaRPr lang="de-DE" sz="2400">
              <a:latin typeface="Arial" charset="0"/>
              <a:cs typeface="Arial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98C80BFE-067C-4726-B7BC-438D935C08C8}"/>
              </a:ext>
            </a:extLst>
          </p:cNvPr>
          <p:cNvSpPr/>
          <p:nvPr/>
        </p:nvSpPr>
        <p:spPr>
          <a:xfrm>
            <a:off x="1042988" y="2967038"/>
            <a:ext cx="684212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hlinkClick r:id="rId3"/>
              </a:rPr>
              <a:t> https://drive.google.com/file/d/1IwUUdxf-QRiVuDRxlVWJ3gAVsjSdCEHq/view?usp=sharing</a:t>
            </a:r>
            <a:endParaRPr lang="de-DE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56150ABB-7D67-4FB0-8F3A-825338539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38" y="5013325"/>
            <a:ext cx="2335212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4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BD3DEF44-7763-4DBB-BA27-AE2D45DA0568}"/>
              </a:ext>
            </a:extLst>
          </p:cNvPr>
          <p:cNvSpPr/>
          <p:nvPr/>
        </p:nvSpPr>
        <p:spPr>
          <a:xfrm>
            <a:off x="250825" y="404813"/>
            <a:ext cx="8820150" cy="59093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5400"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4800"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400">
                <a:latin typeface="+mj-lt"/>
                <a:cs typeface="+mn-cs"/>
              </a:rPr>
              <a:t>Nauczyciele grup </a:t>
            </a:r>
            <a:r>
              <a:rPr lang="pl-PL" sz="4400" b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+mn-cs"/>
              </a:rPr>
              <a:t>D</a:t>
            </a:r>
            <a:r>
              <a:rPr lang="pl-PL"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+mn-cs"/>
              </a:rPr>
              <a:t>S</a:t>
            </a:r>
            <a:r>
              <a:rPr lang="pl-PL" sz="4400" b="1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+mn-cs"/>
              </a:rPr>
              <a:t>D </a:t>
            </a:r>
            <a:r>
              <a:rPr lang="pl-PL" sz="4400">
                <a:latin typeface="+mj-lt"/>
                <a:cs typeface="+mn-cs"/>
              </a:rPr>
              <a:t>:</a:t>
            </a:r>
            <a:br>
              <a:rPr lang="pl-PL" sz="4400">
                <a:latin typeface="+mj-lt"/>
                <a:cs typeface="+mn-cs"/>
              </a:rPr>
            </a:br>
            <a:endParaRPr lang="pl-PL" sz="4400">
              <a:latin typeface="+mj-lt"/>
              <a:cs typeface="+mn-cs"/>
            </a:endParaRPr>
          </a:p>
          <a:p>
            <a:pPr marL="571500" indent="-57150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pl-PL" sz="4000">
                <a:latin typeface="+mj-lt"/>
                <a:cs typeface="+mn-cs"/>
              </a:rPr>
              <a:t>mgr Sabina Filipiak – </a:t>
            </a:r>
            <a:br>
              <a:rPr lang="pl-PL" sz="4000">
                <a:latin typeface="+mj-lt"/>
                <a:cs typeface="+mn-cs"/>
              </a:rPr>
            </a:br>
            <a:r>
              <a:rPr lang="pl-PL" sz="2800">
                <a:latin typeface="+mj-lt"/>
                <a:cs typeface="+mn-cs"/>
              </a:rPr>
              <a:t>Szkolny Koordynator   Programu DSD</a:t>
            </a:r>
            <a:endParaRPr lang="pl-PL" sz="3200"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4000"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sz="4000">
                <a:latin typeface="+mj-lt"/>
                <a:cs typeface="+mn-cs"/>
              </a:rPr>
              <a:t>mgr Agnieszka Łagowska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sz="4000">
                <a:latin typeface="+mj-lt"/>
                <a:cs typeface="+mn-cs"/>
              </a:rPr>
              <a:t>mgr Olga </a:t>
            </a:r>
            <a:r>
              <a:rPr lang="pl-PL" sz="4000" err="1">
                <a:latin typeface="+mj-lt"/>
                <a:cs typeface="+mn-cs"/>
              </a:rPr>
              <a:t>Wencelis</a:t>
            </a:r>
            <a:r>
              <a:rPr lang="pl-PL" sz="4000">
                <a:latin typeface="+mj-lt"/>
                <a:cs typeface="+mn-cs"/>
              </a:rPr>
              <a:t>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255AD54-AA59-4D52-A8AD-625601957EF3}"/>
              </a:ext>
            </a:extLst>
          </p:cNvPr>
          <p:cNvSpPr txBox="1">
            <a:spLocks noChangeArrowheads="1"/>
          </p:cNvSpPr>
          <p:nvPr/>
        </p:nvSpPr>
        <p:spPr>
          <a:xfrm>
            <a:off x="574675" y="304800"/>
            <a:ext cx="8001000" cy="11795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pl-PL" sz="4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Serdecznie zapraszamy!</a:t>
            </a:r>
          </a:p>
          <a:p>
            <a:pPr algn="ctr">
              <a:defRPr/>
            </a:pPr>
            <a:endParaRPr lang="pl-PL" sz="49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 advTm="4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D3F903-F9D1-40AA-8A4D-011D5BA7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188913"/>
            <a:ext cx="7543800" cy="15843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400" b="1">
                <a:solidFill>
                  <a:srgbClr val="C00000"/>
                </a:solidFill>
              </a:rPr>
              <a:t>Szkoła Partnerska Republiki </a:t>
            </a:r>
            <a:br>
              <a:rPr lang="pl-PL" sz="4400" b="1">
                <a:solidFill>
                  <a:srgbClr val="C00000"/>
                </a:solidFill>
              </a:rPr>
            </a:br>
            <a:r>
              <a:rPr lang="pl-PL" sz="4400" b="1">
                <a:solidFill>
                  <a:srgbClr val="C00000"/>
                </a:solidFill>
              </a:rPr>
              <a:t>Federalnej Niemiec</a:t>
            </a:r>
            <a:endParaRPr lang="pl-PL" sz="440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C99D37B-442D-4B03-83E4-F22A609F7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916832"/>
            <a:ext cx="3637860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70AFB6D-5FAE-4C54-A548-7F3382F8A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88840"/>
            <a:ext cx="4032448" cy="153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00B050">
                <a:alpha val="60000"/>
              </a:srgbClr>
            </a:glow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F9A9DECE-2CA0-4C0C-BDEA-A23D960D1E86}"/>
              </a:ext>
            </a:extLst>
          </p:cNvPr>
          <p:cNvSpPr/>
          <p:nvPr/>
        </p:nvSpPr>
        <p:spPr>
          <a:xfrm>
            <a:off x="179388" y="3933825"/>
            <a:ext cx="4572000" cy="18145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Szkoły Partnerskie Przyszłości”-</a:t>
            </a:r>
            <a:br>
              <a:rPr lang="pl-PL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pl-PL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„</a:t>
            </a:r>
            <a:r>
              <a:rPr lang="pl-PL" sz="2800" b="1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Schulen</a:t>
            </a:r>
            <a:r>
              <a:rPr lang="pl-PL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Partner der </a:t>
            </a:r>
            <a:r>
              <a:rPr lang="pl-PL" sz="2800" b="1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Zukunft</a:t>
            </a:r>
            <a:r>
              <a:rPr lang="pl-PL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” (PASCH</a:t>
            </a:r>
            <a:r>
              <a:rPr lang="pl-PL" b="1">
                <a:solidFill>
                  <a:srgbClr val="C00000"/>
                </a:solidFill>
                <a:latin typeface="Arial" charset="0"/>
                <a:cs typeface="Arial" charset="0"/>
              </a:rPr>
              <a:t>)</a:t>
            </a:r>
            <a:endParaRPr lang="de-DE">
              <a:latin typeface="Arial" charset="0"/>
              <a:cs typeface="Arial" charset="0"/>
            </a:endParaRPr>
          </a:p>
        </p:txBody>
      </p:sp>
      <p:pic>
        <p:nvPicPr>
          <p:cNvPr id="7" name="Obraz 8" descr="http://niemiec.lo2.opole.pl/img/grafika/logo3.jpg">
            <a:extLst>
              <a:ext uri="{FF2B5EF4-FFF2-40B4-BE49-F238E27FC236}">
                <a16:creationId xmlns:a16="http://schemas.microsoft.com/office/drawing/2014/main" id="{F58013A9-26E7-49FC-841E-01612C976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005263"/>
            <a:ext cx="272732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sabcia\Desktop\DSD na ww i kronika\Zdjecia\certyfikat.jpg">
            <a:extLst>
              <a:ext uri="{FF2B5EF4-FFF2-40B4-BE49-F238E27FC236}">
                <a16:creationId xmlns:a16="http://schemas.microsoft.com/office/drawing/2014/main" id="{D997AEA2-A4D7-4F30-BCF3-6735E97F2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32656"/>
            <a:ext cx="4549051" cy="6150124"/>
          </a:xfrm>
          <a:prstGeom prst="rect">
            <a:avLst/>
          </a:prstGeom>
          <a:noFill/>
          <a:ln w="38100" cap="rnd">
            <a:solidFill>
              <a:schemeClr val="bg2">
                <a:lumMod val="50000"/>
              </a:schemeClr>
            </a:solidFill>
            <a:prstDash val="sysDot"/>
            <a:bevel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innerShdw blurRad="114300">
              <a:schemeClr val="tx1"/>
            </a:innerShdw>
          </a:effectLst>
          <a:scene3d>
            <a:camera prst="orthographicFront"/>
            <a:lightRig rig="threePt" dir="t"/>
          </a:scene3d>
          <a:sp3d>
            <a:bevelB prst="convex"/>
          </a:sp3d>
        </p:spPr>
      </p:pic>
    </p:spTree>
  </p:cSld>
  <p:clrMapOvr>
    <a:masterClrMapping/>
  </p:clrMapOvr>
  <p:transition spd="med" advTm="4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C1A58BB-2F84-41BB-A810-D4BFA7C34A59}"/>
              </a:ext>
            </a:extLst>
          </p:cNvPr>
          <p:cNvSpPr/>
          <p:nvPr/>
        </p:nvSpPr>
        <p:spPr>
          <a:xfrm>
            <a:off x="323850" y="260350"/>
            <a:ext cx="4572000" cy="2062163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Formy działalności </a:t>
            </a:r>
            <a:br>
              <a:rPr lang="pl-PL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</a:br>
            <a:r>
              <a:rPr lang="pl-PL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w ramach programu DSD </a:t>
            </a:r>
            <a:br>
              <a:rPr lang="pl-PL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</a:br>
            <a:r>
              <a:rPr lang="pl-PL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2008-2021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C487073-1BEC-4C81-A0F3-4F8C721E05B9}"/>
              </a:ext>
            </a:extLst>
          </p:cNvPr>
          <p:cNvSpPr/>
          <p:nvPr/>
        </p:nvSpPr>
        <p:spPr>
          <a:xfrm>
            <a:off x="250825" y="3068638"/>
            <a:ext cx="4321175" cy="1200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Wyjazdy </a:t>
            </a:r>
            <a:br>
              <a:rPr lang="pl-PL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l-PL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</a:t>
            </a:r>
            <a:r>
              <a:rPr lang="pl-PL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międzynarodowe</a:t>
            </a:r>
            <a:r>
              <a:rPr lang="pl-PL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stypendia językowe </a:t>
            </a:r>
            <a:endParaRPr lang="pl-PL" sz="24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50C3436-3B34-499E-8289-A261053E24ED}"/>
              </a:ext>
            </a:extLst>
          </p:cNvPr>
          <p:cNvSpPr/>
          <p:nvPr/>
        </p:nvSpPr>
        <p:spPr>
          <a:xfrm>
            <a:off x="250825" y="5732463"/>
            <a:ext cx="4321175" cy="831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Konferencje</a:t>
            </a:r>
            <a:r>
              <a:rPr lang="pl-PL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Dyrektorów Szkół z Programem DSD</a:t>
            </a:r>
            <a:endParaRPr lang="pl-PL" sz="20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DB95E764-7F04-476B-932B-CD188158F738}"/>
              </a:ext>
            </a:extLst>
          </p:cNvPr>
          <p:cNvSpPr/>
          <p:nvPr/>
        </p:nvSpPr>
        <p:spPr>
          <a:xfrm>
            <a:off x="4572000" y="4292600"/>
            <a:ext cx="431958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Warsztaty, webinary  językowe </a:t>
            </a:r>
            <a:endParaRPr lang="pl-PL" sz="2400">
              <a:latin typeface="+mj-lt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80DBF86F-93F2-43B5-BFF3-1A0233B7A3B1}"/>
              </a:ext>
            </a:extLst>
          </p:cNvPr>
          <p:cNvSpPr/>
          <p:nvPr/>
        </p:nvSpPr>
        <p:spPr>
          <a:xfrm>
            <a:off x="3760788" y="2349500"/>
            <a:ext cx="4743450" cy="5222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„</a:t>
            </a:r>
            <a:r>
              <a:rPr lang="pl-PL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Dni</a:t>
            </a:r>
            <a:r>
              <a:rPr lang="pl-PL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pl-PL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Otwarte”  dla kandydatów </a:t>
            </a:r>
            <a:endParaRPr lang="pl-PL" sz="24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C8AFCD9-F56E-4D88-9DF7-800A5FD2D396}"/>
              </a:ext>
            </a:extLst>
          </p:cNvPr>
          <p:cNvSpPr/>
          <p:nvPr/>
        </p:nvSpPr>
        <p:spPr>
          <a:xfrm>
            <a:off x="4681538" y="1412875"/>
            <a:ext cx="4462462" cy="4619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Egzaminy </a:t>
            </a:r>
            <a:r>
              <a:rPr lang="pl-PL" sz="2400" b="1" u="sng">
                <a:solidFill>
                  <a:srgbClr val="C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</a:rPr>
              <a:t>dyplomowe</a:t>
            </a:r>
            <a:r>
              <a:rPr lang="pl-PL" sz="2400" b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pl-PL" sz="2400" u="sng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2FA72879-15F2-4886-9673-A93FB695B850}"/>
              </a:ext>
            </a:extLst>
          </p:cNvPr>
          <p:cNvSpPr/>
          <p:nvPr/>
        </p:nvSpPr>
        <p:spPr>
          <a:xfrm>
            <a:off x="179388" y="4652963"/>
            <a:ext cx="4559300" cy="4619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Konkursy języka niemieckiego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CC7501C-6EA6-4A39-9AB3-F24AAF8119E6}"/>
              </a:ext>
            </a:extLst>
          </p:cNvPr>
          <p:cNvSpPr/>
          <p:nvPr/>
        </p:nvSpPr>
        <p:spPr>
          <a:xfrm>
            <a:off x="4572000" y="3284538"/>
            <a:ext cx="4572000" cy="831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Współpraca z uniwersytetami </a:t>
            </a:r>
            <a:br>
              <a:rPr lang="pl-PL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l-PL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szkołami wyższymi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AF04AD3-2661-4347-A2ED-8A7F14AE8C52}"/>
              </a:ext>
            </a:extLst>
          </p:cNvPr>
          <p:cNvSpPr txBox="1"/>
          <p:nvPr/>
        </p:nvSpPr>
        <p:spPr>
          <a:xfrm>
            <a:off x="4932363" y="5300663"/>
            <a:ext cx="3240087" cy="9239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Współpraca z instytucjami partnerskimi z RFN </a:t>
            </a:r>
            <a:br>
              <a:rPr lang="pl-PL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Polsce</a:t>
            </a:r>
          </a:p>
        </p:txBody>
      </p:sp>
    </p:spTree>
  </p:cSld>
  <p:clrMapOvr>
    <a:masterClrMapping/>
  </p:clrMapOvr>
  <p:transition spd="med" advTm="4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4BDD8A4-0E2D-466D-B6A9-033B42782A04}"/>
              </a:ext>
            </a:extLst>
          </p:cNvPr>
          <p:cNvSpPr/>
          <p:nvPr/>
        </p:nvSpPr>
        <p:spPr>
          <a:xfrm>
            <a:off x="0" y="2349500"/>
            <a:ext cx="9144000" cy="34782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Calibri" pitchFamily="34" charset="0"/>
                <a:cs typeface="Times New Roman" pitchFamily="18" charset="0"/>
              </a:rPr>
              <a:t>cykliczne spotkania młodzieży z</a:t>
            </a:r>
            <a:r>
              <a:rPr lang="pl-PL" sz="24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Calibri" pitchFamily="34" charset="0"/>
                <a:cs typeface="Times New Roman" pitchFamily="18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Calibri" pitchFamily="34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l-PL" sz="24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lang="pl-PL" sz="2400">
                <a:latin typeface="+mn-lt"/>
                <a:ea typeface="Calibri" pitchFamily="34" charset="0"/>
                <a:cs typeface="Times New Roman" pitchFamily="18" charset="0"/>
              </a:rPr>
              <a:t>Konsulem Generalnym RFN w Krakowie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+mn-lt"/>
              <a:ea typeface="Calibri" pitchFamily="34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l-PL" sz="2400">
                <a:latin typeface="+mn-lt"/>
                <a:ea typeface="Calibri" pitchFamily="34" charset="0"/>
                <a:cs typeface="Times New Roman" pitchFamily="18" charset="0"/>
              </a:rPr>
              <a:t> przedstawicielami Ambasady Niemiec w Warszawie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>
                <a:latin typeface="+mn-lt"/>
                <a:ea typeface="Calibri" pitchFamily="34" charset="0"/>
                <a:cs typeface="Times New Roman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l-PL" sz="2400">
                <a:latin typeface="+mn-lt"/>
                <a:ea typeface="Calibri" pitchFamily="34" charset="0"/>
                <a:cs typeface="Times New Roman" pitchFamily="18" charset="0"/>
              </a:rPr>
              <a:t> przedstawicielami szkół wyższych w Niemczech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+mn-lt"/>
              <a:ea typeface="Calibri" pitchFamily="34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l-PL" sz="2400">
                <a:latin typeface="+mn-lt"/>
                <a:ea typeface="Calibri" pitchFamily="34" charset="0"/>
                <a:cs typeface="Times New Roman" pitchFamily="18" charset="0"/>
              </a:rPr>
              <a:t> lektorami DAAD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304EC10-4132-48DE-B21A-175BE6EB6ACB}"/>
              </a:ext>
            </a:extLst>
          </p:cNvPr>
          <p:cNvSpPr/>
          <p:nvPr/>
        </p:nvSpPr>
        <p:spPr>
          <a:xfrm>
            <a:off x="0" y="476250"/>
            <a:ext cx="5472113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Współpraca z instytucjami partnerskimi z RFN </a:t>
            </a:r>
            <a:br>
              <a:rPr lang="pl-PL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</a:br>
            <a:r>
              <a:rPr lang="pl-PL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w Polsce</a:t>
            </a:r>
          </a:p>
        </p:txBody>
      </p:sp>
      <p:pic>
        <p:nvPicPr>
          <p:cNvPr id="15364" name="Picture 2" descr="C:\Users\DOM\Desktop\20190108_123332.jpg">
            <a:extLst>
              <a:ext uri="{FF2B5EF4-FFF2-40B4-BE49-F238E27FC236}">
                <a16:creationId xmlns:a16="http://schemas.microsoft.com/office/drawing/2014/main" id="{4E4B61F2-7ACB-4B2E-8459-C59D1CF55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76250"/>
            <a:ext cx="351155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4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A78EFACE-6779-44C2-988F-4EF32AD73156}"/>
              </a:ext>
            </a:extLst>
          </p:cNvPr>
          <p:cNvSpPr/>
          <p:nvPr/>
        </p:nvSpPr>
        <p:spPr>
          <a:xfrm>
            <a:off x="539750" y="2349500"/>
            <a:ext cx="6858000" cy="3324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9875" indent="-2698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pl-PL" sz="2000">
                <a:latin typeface="+mn-lt"/>
                <a:cs typeface="+mn-cs"/>
              </a:rPr>
              <a:t>spotkania autorskie z niemieckimi pisarzami, autorami książek dla  młodzieży </a:t>
            </a:r>
          </a:p>
          <a:p>
            <a:pPr marL="269875" indent="-2698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l-PL" sz="2000">
                <a:latin typeface="+mn-lt"/>
                <a:cs typeface="+mn-cs"/>
              </a:rPr>
              <a:t> szkolenia i stypendia </a:t>
            </a:r>
          </a:p>
          <a:p>
            <a:pPr marL="269875" indent="-2698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l-PL" sz="2000">
                <a:latin typeface="+mn-lt"/>
                <a:cs typeface="+mn-cs"/>
              </a:rPr>
              <a:t>Przedstawienie Teatru z Frankfurtu nad Menem STONES</a:t>
            </a:r>
          </a:p>
          <a:p>
            <a:pPr marL="269875" indent="-2698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l-PL" sz="2000">
                <a:latin typeface="+mn-lt"/>
                <a:cs typeface="+mn-cs"/>
              </a:rPr>
              <a:t>Koncerty i warsztaty językowe</a:t>
            </a:r>
          </a:p>
          <a:p>
            <a:pPr marL="269875" indent="-2698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l-PL" sz="2000">
                <a:latin typeface="+mn-lt"/>
                <a:cs typeface="+mn-cs"/>
              </a:rPr>
              <a:t>Projekty Językowe  (np.</a:t>
            </a:r>
            <a:r>
              <a:rPr lang="pl-PL" sz="2000" b="1">
                <a:latin typeface="+mn-lt"/>
                <a:cs typeface="+mn-cs"/>
              </a:rPr>
              <a:t> </a:t>
            </a:r>
            <a:r>
              <a:rPr lang="pl-PL" sz="2000" err="1">
                <a:latin typeface="+mn-lt"/>
                <a:cs typeface="+mn-cs"/>
              </a:rPr>
              <a:t>DeutschWagen</a:t>
            </a:r>
            <a:r>
              <a:rPr lang="pl-PL" sz="2000">
                <a:latin typeface="+mn-lt"/>
                <a:cs typeface="+mn-cs"/>
              </a:rPr>
              <a:t> </a:t>
            </a:r>
            <a:r>
              <a:rPr lang="pl-PL" sz="2000" err="1">
                <a:latin typeface="+mn-lt"/>
                <a:cs typeface="+mn-cs"/>
              </a:rPr>
              <a:t>Tour</a:t>
            </a:r>
            <a:r>
              <a:rPr lang="pl-PL" sz="2000">
                <a:latin typeface="+mn-lt"/>
                <a:cs typeface="+mn-cs"/>
              </a:rPr>
              <a:t>)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8AF7618-2001-4BA3-8E85-BE715F746AC0}"/>
              </a:ext>
            </a:extLst>
          </p:cNvPr>
          <p:cNvSpPr/>
          <p:nvPr/>
        </p:nvSpPr>
        <p:spPr>
          <a:xfrm>
            <a:off x="179388" y="404813"/>
            <a:ext cx="5580062" cy="11382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Współpraca z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Goethe </a:t>
            </a:r>
            <a:r>
              <a:rPr lang="pl-PL" sz="3200" b="1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Institut</a:t>
            </a:r>
            <a:r>
              <a:rPr lang="pl-PL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w</a:t>
            </a:r>
            <a:r>
              <a:rPr lang="pl-PL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pl-PL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Krakowie</a:t>
            </a:r>
            <a:endParaRPr lang="pl-PL" sz="36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16388" name="Grafik 3">
            <a:extLst>
              <a:ext uri="{FF2B5EF4-FFF2-40B4-BE49-F238E27FC236}">
                <a16:creationId xmlns:a16="http://schemas.microsoft.com/office/drawing/2014/main" id="{20E699D9-9C02-4CC5-B3FE-869472EB4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76250"/>
            <a:ext cx="2259013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8C38D26-47ED-4E2A-AAFE-10CCA1047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5805488"/>
            <a:ext cx="3695700" cy="7239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6390" name="Picture 2" descr="D:\SABINKA  12.08..2014r\JA 2\BIEŻĄCE\DSD na ww i kronika\Zdjecia\Herta Mueller 17.04.2013\HPIM3961.JPG">
            <a:extLst>
              <a:ext uri="{FF2B5EF4-FFF2-40B4-BE49-F238E27FC236}">
                <a16:creationId xmlns:a16="http://schemas.microsoft.com/office/drawing/2014/main" id="{A48DF2E9-A817-492D-84C2-D0D30F3A4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365625"/>
            <a:ext cx="2693987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4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rostokąt 1">
            <a:extLst>
              <a:ext uri="{FF2B5EF4-FFF2-40B4-BE49-F238E27FC236}">
                <a16:creationId xmlns:a16="http://schemas.microsoft.com/office/drawing/2014/main" id="{2DC047C4-E8B4-4DD2-B6D6-A4328BD2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125538"/>
            <a:ext cx="7559675" cy="512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altLang="en-US">
                <a:latin typeface="Comic Sans MS"/>
                <a:cs typeface="Arial"/>
              </a:rPr>
              <a:t> </a:t>
            </a:r>
            <a:r>
              <a:rPr lang="pl-PL" altLang="en-US" sz="2000">
                <a:latin typeface="Comic Sans MS"/>
                <a:cs typeface="Arial"/>
              </a:rPr>
              <a:t>Olimpiada Języka Niemieckiego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altLang="en-US" sz="2000">
                <a:latin typeface="Comic Sans MS"/>
                <a:cs typeface="Arial"/>
              </a:rPr>
              <a:t> Konkursy </a:t>
            </a:r>
            <a:r>
              <a:rPr lang="pl-PL" altLang="en-US" sz="2000" err="1">
                <a:latin typeface="Comic Sans MS"/>
                <a:cs typeface="Arial"/>
              </a:rPr>
              <a:t>ZfA</a:t>
            </a:r>
            <a:r>
              <a:rPr lang="pl-PL" altLang="en-US" sz="2000">
                <a:latin typeface="Comic Sans MS"/>
                <a:cs typeface="Arial"/>
              </a:rPr>
              <a:t> np. </a:t>
            </a:r>
            <a:r>
              <a:rPr lang="pl-PL" sz="2000">
                <a:latin typeface="Comic Sans MS"/>
                <a:cs typeface="Arial"/>
              </a:rPr>
              <a:t>Ich </a:t>
            </a:r>
            <a:r>
              <a:rPr lang="pl-PL" sz="2000" err="1">
                <a:latin typeface="Comic Sans MS"/>
                <a:cs typeface="Arial"/>
              </a:rPr>
              <a:t>habe</a:t>
            </a:r>
            <a:r>
              <a:rPr lang="pl-PL" sz="2000">
                <a:latin typeface="Comic Sans MS"/>
                <a:cs typeface="Arial"/>
              </a:rPr>
              <a:t> </a:t>
            </a:r>
            <a:r>
              <a:rPr lang="pl-PL" sz="2000" err="1">
                <a:latin typeface="Comic Sans MS"/>
                <a:cs typeface="Arial"/>
              </a:rPr>
              <a:t>einen</a:t>
            </a:r>
            <a:r>
              <a:rPr lang="pl-PL" sz="2000">
                <a:latin typeface="Comic Sans MS"/>
                <a:cs typeface="Arial"/>
              </a:rPr>
              <a:t> Traum</a:t>
            </a:r>
            <a:endParaRPr lang="pl-PL" altLang="en-US" sz="2000">
              <a:latin typeface="Comic Sans MS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altLang="en-US" sz="2000">
                <a:latin typeface="Comic Sans MS"/>
                <a:cs typeface="Arial"/>
              </a:rPr>
              <a:t> Ogólnopolski Konkurs „</a:t>
            </a:r>
            <a:r>
              <a:rPr lang="pl-PL" altLang="en-US" sz="2000" err="1">
                <a:latin typeface="Comic Sans MS"/>
                <a:cs typeface="Arial"/>
              </a:rPr>
              <a:t>Deutschfreund</a:t>
            </a:r>
            <a:r>
              <a:rPr lang="pl-PL" altLang="en-US" sz="2000">
                <a:latin typeface="Comic Sans MS"/>
                <a:cs typeface="Arial"/>
              </a:rPr>
              <a:t>”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altLang="en-US" sz="2000">
                <a:latin typeface="Comic Sans MS"/>
                <a:cs typeface="Arial"/>
              </a:rPr>
              <a:t>„Niemcy bez tajemnic”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altLang="en-US" sz="2000">
                <a:latin typeface="Comic Sans MS"/>
                <a:cs typeface="Arial"/>
              </a:rPr>
              <a:t> "</a:t>
            </a:r>
            <a:r>
              <a:rPr lang="pl-PL" altLang="en-US" sz="2000" err="1">
                <a:latin typeface="Comic Sans MS"/>
                <a:cs typeface="Arial"/>
              </a:rPr>
              <a:t>Homonyme</a:t>
            </a:r>
            <a:r>
              <a:rPr lang="pl-PL" altLang="en-US" sz="2000">
                <a:latin typeface="Comic Sans MS"/>
                <a:cs typeface="Arial"/>
              </a:rPr>
              <a:t>"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altLang="en-US" sz="2000">
                <a:latin typeface="Comic Sans MS"/>
                <a:cs typeface="Arial"/>
              </a:rPr>
              <a:t> Konkurs Pięknego Czytania w Języku Niemieckim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altLang="en-US" sz="2000">
                <a:latin typeface="Comic Sans MS"/>
                <a:cs typeface="Arial"/>
              </a:rPr>
              <a:t> Ogólnopolskie Dyktando „Das </a:t>
            </a:r>
            <a:r>
              <a:rPr lang="pl-PL" altLang="en-US" sz="2000" err="1">
                <a:latin typeface="Comic Sans MS"/>
                <a:cs typeface="Arial"/>
              </a:rPr>
              <a:t>Deutsch</a:t>
            </a:r>
            <a:r>
              <a:rPr lang="pl-PL" altLang="en-US" sz="2000">
                <a:latin typeface="Comic Sans MS"/>
                <a:cs typeface="Arial"/>
              </a:rPr>
              <a:t> </a:t>
            </a:r>
            <a:r>
              <a:rPr lang="pl-PL" altLang="en-US" sz="2000" err="1">
                <a:latin typeface="Comic Sans MS"/>
                <a:cs typeface="Arial"/>
              </a:rPr>
              <a:t>Diktat</a:t>
            </a:r>
            <a:r>
              <a:rPr lang="pl-PL" altLang="en-US" sz="2000">
                <a:latin typeface="Comic Sans MS"/>
                <a:cs typeface="Arial"/>
              </a:rPr>
              <a:t>”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altLang="en-US" sz="2000">
                <a:latin typeface="Comic Sans MS"/>
                <a:cs typeface="Arial"/>
              </a:rPr>
              <a:t> Olimpiada wiedzy </a:t>
            </a:r>
            <a:r>
              <a:rPr lang="pl-PL" altLang="en-US" sz="2000" err="1">
                <a:latin typeface="Comic Sans MS"/>
                <a:cs typeface="Arial"/>
              </a:rPr>
              <a:t>Deutsch</a:t>
            </a:r>
            <a:r>
              <a:rPr lang="pl-PL" altLang="en-US" sz="2000">
                <a:latin typeface="Comic Sans MS"/>
                <a:cs typeface="Arial"/>
              </a:rPr>
              <a:t> Plus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altLang="en-US" sz="2000">
                <a:latin typeface="Comic Sans MS"/>
                <a:cs typeface="Arial"/>
              </a:rPr>
              <a:t> Szkolne Konkursy  </a:t>
            </a:r>
            <a:endParaRPr lang="pl-PL" altLang="en-US" sz="20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altLang="en-US" sz="2000">
                <a:latin typeface="Comic Sans MS"/>
                <a:cs typeface="Arial"/>
              </a:rPr>
              <a:t>Tag </a:t>
            </a:r>
            <a:r>
              <a:rPr lang="pl-PL" altLang="en-US" sz="2000" err="1">
                <a:latin typeface="Comic Sans MS"/>
                <a:cs typeface="Arial"/>
              </a:rPr>
              <a:t>für</a:t>
            </a:r>
            <a:r>
              <a:rPr lang="pl-PL" altLang="en-US" sz="2000">
                <a:latin typeface="Comic Sans MS"/>
                <a:cs typeface="Arial"/>
              </a:rPr>
              <a:t> Tag  ( SJO </a:t>
            </a:r>
            <a:r>
              <a:rPr lang="pl-PL" altLang="en-US" sz="2000" err="1">
                <a:latin typeface="Comic Sans MS"/>
                <a:cs typeface="Arial"/>
              </a:rPr>
              <a:t>Glossa</a:t>
            </a:r>
            <a:r>
              <a:rPr lang="pl-PL" altLang="en-US" sz="2000">
                <a:latin typeface="Comic Sans MS"/>
                <a:cs typeface="Arial"/>
              </a:rPr>
              <a:t> )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altLang="en-US" sz="2000">
                <a:latin typeface="Comic Sans MS"/>
                <a:cs typeface="Arial"/>
              </a:rPr>
              <a:t> Festiwale Piosenki Niemieckojęzycznej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365A633-2004-4255-9873-C5374C25E5D9}"/>
              </a:ext>
            </a:extLst>
          </p:cNvPr>
          <p:cNvSpPr/>
          <p:nvPr/>
        </p:nvSpPr>
        <p:spPr>
          <a:xfrm>
            <a:off x="209126" y="222164"/>
            <a:ext cx="8510629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Nasi Uczniowie odnoszą liczne sukcesy </a:t>
            </a:r>
            <a:br>
              <a:rPr lang="pl-PL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</a:br>
            <a:r>
              <a:rPr lang="pl-PL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w konkursach </a:t>
            </a:r>
          </a:p>
        </p:txBody>
      </p:sp>
    </p:spTree>
  </p:cSld>
  <p:clrMapOvr>
    <a:masterClrMapping/>
  </p:clrMapOvr>
  <p:transition spd="med" advTm="4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AFBDEC9-3F83-498E-868D-C1552C3CA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522" y="538456"/>
            <a:ext cx="4420348" cy="3327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5D1A0D1-13D9-42C1-A341-4B8FB4C5B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9576"/>
          <a:stretch>
            <a:fillRect/>
          </a:stretch>
        </p:blipFill>
        <p:spPr bwMode="auto">
          <a:xfrm>
            <a:off x="3176125" y="3359125"/>
            <a:ext cx="4684958" cy="3188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EA95A481-BED6-4116-AE71-F4A3AD10E351}"/>
              </a:ext>
            </a:extLst>
          </p:cNvPr>
          <p:cNvSpPr/>
          <p:nvPr/>
        </p:nvSpPr>
        <p:spPr>
          <a:xfrm>
            <a:off x="431672" y="4583542"/>
            <a:ext cx="2922587" cy="7381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„</a:t>
            </a:r>
            <a:r>
              <a:rPr lang="pl-PL" sz="280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Deutschfreund</a:t>
            </a:r>
            <a:r>
              <a:rPr lang="pl-PL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”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E40F9F6D-940C-41D5-AC3A-5406086927AB}"/>
              </a:ext>
            </a:extLst>
          </p:cNvPr>
          <p:cNvSpPr/>
          <p:nvPr/>
        </p:nvSpPr>
        <p:spPr>
          <a:xfrm>
            <a:off x="1445740" y="305959"/>
            <a:ext cx="45720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Olimpiada Języka Niemieckiego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4060CB3-388C-48B2-B47E-77CFEEE0F793}"/>
              </a:ext>
            </a:extLst>
          </p:cNvPr>
          <p:cNvSpPr txBox="1"/>
          <p:nvPr/>
        </p:nvSpPr>
        <p:spPr>
          <a:xfrm>
            <a:off x="5498758" y="766119"/>
            <a:ext cx="34104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rgbClr val="C00000"/>
                </a:solidFill>
                <a:latin typeface="Titillium Maps"/>
                <a:cs typeface="Arial"/>
              </a:rPr>
              <a:t>M</a:t>
            </a:r>
            <a:r>
              <a:rPr lang="en-US" b="1" err="1">
                <a:solidFill>
                  <a:srgbClr val="C00000"/>
                </a:solidFill>
                <a:latin typeface="Palatino Linotype"/>
                <a:cs typeface="Arial"/>
              </a:rPr>
              <a:t>iędzynarodowy</a:t>
            </a:r>
            <a:r>
              <a:rPr lang="en-US" b="1">
                <a:solidFill>
                  <a:srgbClr val="C00000"/>
                </a:solidFill>
                <a:latin typeface="Palatino Linotype"/>
                <a:cs typeface="Arial"/>
              </a:rPr>
              <a:t>  </a:t>
            </a:r>
            <a:r>
              <a:rPr lang="en-US" b="1" err="1">
                <a:solidFill>
                  <a:srgbClr val="C00000"/>
                </a:solidFill>
                <a:latin typeface="Palatino Linotype"/>
                <a:cs typeface="Arial"/>
              </a:rPr>
              <a:t>konkurs</a:t>
            </a:r>
            <a:r>
              <a:rPr lang="en-US" b="1">
                <a:solidFill>
                  <a:srgbClr val="C00000"/>
                </a:solidFill>
                <a:latin typeface="Palatino Linotype"/>
                <a:cs typeface="Arial"/>
              </a:rPr>
              <a:t> „Ich </a:t>
            </a:r>
            <a:r>
              <a:rPr lang="en-US" b="1" err="1">
                <a:solidFill>
                  <a:srgbClr val="C00000"/>
                </a:solidFill>
                <a:latin typeface="Palatino Linotype"/>
                <a:cs typeface="Arial"/>
              </a:rPr>
              <a:t>habe</a:t>
            </a:r>
            <a:r>
              <a:rPr lang="en-US" b="1">
                <a:solidFill>
                  <a:srgbClr val="C00000"/>
                </a:solidFill>
                <a:latin typeface="Palatino Linotype"/>
                <a:cs typeface="Arial"/>
              </a:rPr>
              <a:t> </a:t>
            </a:r>
            <a:r>
              <a:rPr lang="en-US" b="1" err="1">
                <a:solidFill>
                  <a:srgbClr val="C00000"/>
                </a:solidFill>
                <a:latin typeface="Palatino Linotype"/>
                <a:cs typeface="Arial"/>
              </a:rPr>
              <a:t>einen</a:t>
            </a:r>
            <a:r>
              <a:rPr lang="en-US" b="1">
                <a:solidFill>
                  <a:srgbClr val="C00000"/>
                </a:solidFill>
                <a:latin typeface="Palatino Linotype"/>
                <a:cs typeface="Arial"/>
              </a:rPr>
              <a:t> Traum”</a:t>
            </a:r>
          </a:p>
        </p:txBody>
      </p:sp>
      <p:pic>
        <p:nvPicPr>
          <p:cNvPr id="8" name="Obraz 11" descr="Obraz zawierający tekst, ściana&#10;&#10;Opis wygenerowany automatycznie">
            <a:extLst>
              <a:ext uri="{FF2B5EF4-FFF2-40B4-BE49-F238E27FC236}">
                <a16:creationId xmlns:a16="http://schemas.microsoft.com/office/drawing/2014/main" id="{319C8263-0EF5-4575-BFB5-558D02B68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324" y="1561028"/>
            <a:ext cx="3163329" cy="2858616"/>
          </a:xfrm>
          <a:prstGeom prst="rect">
            <a:avLst/>
          </a:prstGeom>
        </p:spPr>
      </p:pic>
    </p:spTree>
  </p:cSld>
  <p:clrMapOvr>
    <a:masterClrMapping/>
  </p:clrMapOvr>
  <p:transition spd="med" advTm="4000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rny">
  <a:themeElements>
    <a:clrScheme name="Elementarn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rny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rny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Application>Microsoft Office PowerPoint</Application>
  <PresentationFormat>Pokaz na ekranie (4:3)</PresentationFormat>
  <Slides>22</Slides>
  <Notes>1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Elementarny</vt:lpstr>
      <vt:lpstr>Prezentacja programu PowerPoint</vt:lpstr>
      <vt:lpstr>DSD B2/C1 w VI LO</vt:lpstr>
      <vt:lpstr>Szkoła Partnerska Republiki  Federalnej Niemiec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Projekty międzynarodowe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Iza</dc:creator>
  <cp:revision>22</cp:revision>
  <dcterms:created xsi:type="dcterms:W3CDTF">2016-03-10T15:00:31Z</dcterms:created>
  <dcterms:modified xsi:type="dcterms:W3CDTF">2021-03-19T15:00:51Z</dcterms:modified>
</cp:coreProperties>
</file>